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147471453" r:id="rId5"/>
    <p:sldId id="2147483260" r:id="rId6"/>
    <p:sldId id="2147483259" r:id="rId7"/>
    <p:sldId id="2147483232" r:id="rId8"/>
    <p:sldId id="2147483257" r:id="rId9"/>
    <p:sldId id="2147483258" r:id="rId10"/>
    <p:sldId id="2147483262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9E1F32-5F54-7F46-2297-063000F62704}" name="Marta Morellato" initials="MM" userId="S::m.morellato@ebf.eu::2c2934a7-066d-44ad-bf6d-9b05da44f3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E8C"/>
    <a:srgbClr val="E49B7C"/>
    <a:srgbClr val="3F4B79"/>
    <a:srgbClr val="FFFFFF"/>
    <a:srgbClr val="EC5C0D"/>
    <a:srgbClr val="083056"/>
    <a:srgbClr val="758CA1"/>
    <a:srgbClr val="045370"/>
    <a:srgbClr val="F38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1C3FE-CC5A-4A11-BAE2-EFED848931A1}" v="15" dt="2024-10-14T13:09:36.204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17" autoAdjust="0"/>
  </p:normalViewPr>
  <p:slideViewPr>
    <p:cSldViewPr snapToGrid="0">
      <p:cViewPr>
        <p:scale>
          <a:sx n="58" d="100"/>
          <a:sy n="58" d="100"/>
        </p:scale>
        <p:origin x="922" y="429"/>
      </p:cViewPr>
      <p:guideLst>
        <p:guide orient="horz" pos="10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çak Inel" userId="7d5cbcd9-1e30-4561-857c-bb7c25a5b726" providerId="ADAL" clId="{1451C3FE-CC5A-4A11-BAE2-EFED848931A1}"/>
    <pc:docChg chg="undo custSel addSld delSld modSld sldOrd">
      <pc:chgData name="Burçak Inel" userId="7d5cbcd9-1e30-4561-857c-bb7c25a5b726" providerId="ADAL" clId="{1451C3FE-CC5A-4A11-BAE2-EFED848931A1}" dt="2024-10-14T13:31:13.065" v="1469" actId="20577"/>
      <pc:docMkLst>
        <pc:docMk/>
      </pc:docMkLst>
      <pc:sldChg chg="del">
        <pc:chgData name="Burçak Inel" userId="7d5cbcd9-1e30-4561-857c-bb7c25a5b726" providerId="ADAL" clId="{1451C3FE-CC5A-4A11-BAE2-EFED848931A1}" dt="2024-10-14T10:12:09.934" v="149" actId="47"/>
        <pc:sldMkLst>
          <pc:docMk/>
          <pc:sldMk cId="988414237" sldId="4736"/>
        </pc:sldMkLst>
      </pc:sldChg>
      <pc:sldChg chg="delSp modSp mod">
        <pc:chgData name="Burçak Inel" userId="7d5cbcd9-1e30-4561-857c-bb7c25a5b726" providerId="ADAL" clId="{1451C3FE-CC5A-4A11-BAE2-EFED848931A1}" dt="2024-10-14T13:31:05.626" v="1467" actId="207"/>
        <pc:sldMkLst>
          <pc:docMk/>
          <pc:sldMk cId="3659803247" sldId="2147471453"/>
        </pc:sldMkLst>
        <pc:spChg chg="mod">
          <ac:chgData name="Burçak Inel" userId="7d5cbcd9-1e30-4561-857c-bb7c25a5b726" providerId="ADAL" clId="{1451C3FE-CC5A-4A11-BAE2-EFED848931A1}" dt="2024-10-14T12:39:46.783" v="227" actId="1076"/>
          <ac:spMkLst>
            <pc:docMk/>
            <pc:sldMk cId="3659803247" sldId="2147471453"/>
            <ac:spMk id="2" creationId="{00000000-0000-0000-0000-000000000000}"/>
          </ac:spMkLst>
        </pc:spChg>
        <pc:spChg chg="mod">
          <ac:chgData name="Burçak Inel" userId="7d5cbcd9-1e30-4561-857c-bb7c25a5b726" providerId="ADAL" clId="{1451C3FE-CC5A-4A11-BAE2-EFED848931A1}" dt="2024-10-14T13:31:05.626" v="1467" actId="207"/>
          <ac:spMkLst>
            <pc:docMk/>
            <pc:sldMk cId="3659803247" sldId="2147471453"/>
            <ac:spMk id="5" creationId="{00000000-0000-0000-0000-000000000000}"/>
          </ac:spMkLst>
        </pc:spChg>
        <pc:spChg chg="del">
          <ac:chgData name="Burçak Inel" userId="7d5cbcd9-1e30-4561-857c-bb7c25a5b726" providerId="ADAL" clId="{1451C3FE-CC5A-4A11-BAE2-EFED848931A1}" dt="2024-10-14T13:28:39.907" v="1373" actId="478"/>
          <ac:spMkLst>
            <pc:docMk/>
            <pc:sldMk cId="3659803247" sldId="2147471453"/>
            <ac:spMk id="7" creationId="{8C06F9B1-4FD4-59B3-0387-128D42CBC6A5}"/>
          </ac:spMkLst>
        </pc:spChg>
      </pc:sldChg>
      <pc:sldChg chg="del">
        <pc:chgData name="Burçak Inel" userId="7d5cbcd9-1e30-4561-857c-bb7c25a5b726" providerId="ADAL" clId="{1451C3FE-CC5A-4A11-BAE2-EFED848931A1}" dt="2024-10-14T12:54:16.977" v="737" actId="47"/>
        <pc:sldMkLst>
          <pc:docMk/>
          <pc:sldMk cId="2731482241" sldId="2147483225"/>
        </pc:sldMkLst>
      </pc:sldChg>
      <pc:sldChg chg="del">
        <pc:chgData name="Burçak Inel" userId="7d5cbcd9-1e30-4561-857c-bb7c25a5b726" providerId="ADAL" clId="{1451C3FE-CC5A-4A11-BAE2-EFED848931A1}" dt="2024-10-14T12:54:16.977" v="737" actId="47"/>
        <pc:sldMkLst>
          <pc:docMk/>
          <pc:sldMk cId="298513629" sldId="2147483226"/>
        </pc:sldMkLst>
      </pc:sldChg>
      <pc:sldChg chg="del">
        <pc:chgData name="Burçak Inel" userId="7d5cbcd9-1e30-4561-857c-bb7c25a5b726" providerId="ADAL" clId="{1451C3FE-CC5A-4A11-BAE2-EFED848931A1}" dt="2024-10-14T12:54:16.977" v="737" actId="47"/>
        <pc:sldMkLst>
          <pc:docMk/>
          <pc:sldMk cId="4206280454" sldId="2147483227"/>
        </pc:sldMkLst>
      </pc:sldChg>
      <pc:sldChg chg="del">
        <pc:chgData name="Burçak Inel" userId="7d5cbcd9-1e30-4561-857c-bb7c25a5b726" providerId="ADAL" clId="{1451C3FE-CC5A-4A11-BAE2-EFED848931A1}" dt="2024-10-14T10:12:25.545" v="150" actId="47"/>
        <pc:sldMkLst>
          <pc:docMk/>
          <pc:sldMk cId="651528097" sldId="2147483228"/>
        </pc:sldMkLst>
      </pc:sldChg>
      <pc:sldChg chg="del">
        <pc:chgData name="Burçak Inel" userId="7d5cbcd9-1e30-4561-857c-bb7c25a5b726" providerId="ADAL" clId="{1451C3FE-CC5A-4A11-BAE2-EFED848931A1}" dt="2024-10-14T12:54:10.370" v="736" actId="47"/>
        <pc:sldMkLst>
          <pc:docMk/>
          <pc:sldMk cId="3382032334" sldId="2147483230"/>
        </pc:sldMkLst>
      </pc:sldChg>
      <pc:sldChg chg="del">
        <pc:chgData name="Burçak Inel" userId="7d5cbcd9-1e30-4561-857c-bb7c25a5b726" providerId="ADAL" clId="{1451C3FE-CC5A-4A11-BAE2-EFED848931A1}" dt="2024-10-14T12:54:09.422" v="735" actId="47"/>
        <pc:sldMkLst>
          <pc:docMk/>
          <pc:sldMk cId="1298856884" sldId="2147483231"/>
        </pc:sldMkLst>
      </pc:sldChg>
      <pc:sldChg chg="addSp modSp mod ord">
        <pc:chgData name="Burçak Inel" userId="7d5cbcd9-1e30-4561-857c-bb7c25a5b726" providerId="ADAL" clId="{1451C3FE-CC5A-4A11-BAE2-EFED848931A1}" dt="2024-10-14T13:31:13.065" v="1469" actId="20577"/>
        <pc:sldMkLst>
          <pc:docMk/>
          <pc:sldMk cId="2649368356" sldId="2147483232"/>
        </pc:sldMkLst>
        <pc:spChg chg="add mod">
          <ac:chgData name="Burçak Inel" userId="7d5cbcd9-1e30-4561-857c-bb7c25a5b726" providerId="ADAL" clId="{1451C3FE-CC5A-4A11-BAE2-EFED848931A1}" dt="2024-10-14T13:31:13.065" v="1469" actId="20577"/>
          <ac:spMkLst>
            <pc:docMk/>
            <pc:sldMk cId="2649368356" sldId="2147483232"/>
            <ac:spMk id="2" creationId="{76F657AD-FB04-1920-7C28-4E7789E14939}"/>
          </ac:spMkLst>
        </pc:spChg>
        <pc:spChg chg="mod">
          <ac:chgData name="Burçak Inel" userId="7d5cbcd9-1e30-4561-857c-bb7c25a5b726" providerId="ADAL" clId="{1451C3FE-CC5A-4A11-BAE2-EFED848931A1}" dt="2024-10-14T12:46:38.096" v="604" actId="21"/>
          <ac:spMkLst>
            <pc:docMk/>
            <pc:sldMk cId="2649368356" sldId="2147483232"/>
            <ac:spMk id="3" creationId="{459DCF0B-9773-AA13-0C3A-F46611271CA4}"/>
          </ac:spMkLst>
        </pc:spChg>
        <pc:spChg chg="mod">
          <ac:chgData name="Burçak Inel" userId="7d5cbcd9-1e30-4561-857c-bb7c25a5b726" providerId="ADAL" clId="{1451C3FE-CC5A-4A11-BAE2-EFED848931A1}" dt="2024-10-14T12:58:04.284" v="900" actId="2711"/>
          <ac:spMkLst>
            <pc:docMk/>
            <pc:sldMk cId="2649368356" sldId="2147483232"/>
            <ac:spMk id="10" creationId="{A38A1603-E058-3918-FA15-C38B5464F2A4}"/>
          </ac:spMkLst>
        </pc:spChg>
        <pc:spChg chg="mod">
          <ac:chgData name="Burçak Inel" userId="7d5cbcd9-1e30-4561-857c-bb7c25a5b726" providerId="ADAL" clId="{1451C3FE-CC5A-4A11-BAE2-EFED848931A1}" dt="2024-10-14T12:47:20.027" v="619" actId="1076"/>
          <ac:spMkLst>
            <pc:docMk/>
            <pc:sldMk cId="2649368356" sldId="2147483232"/>
            <ac:spMk id="12" creationId="{52574534-B5F6-6655-552B-54D0F5B51DC4}"/>
          </ac:spMkLst>
        </pc:spChg>
        <pc:spChg chg="mod">
          <ac:chgData name="Burçak Inel" userId="7d5cbcd9-1e30-4561-857c-bb7c25a5b726" providerId="ADAL" clId="{1451C3FE-CC5A-4A11-BAE2-EFED848931A1}" dt="2024-10-14T12:57:58.108" v="899" actId="2711"/>
          <ac:spMkLst>
            <pc:docMk/>
            <pc:sldMk cId="2649368356" sldId="2147483232"/>
            <ac:spMk id="14" creationId="{7F166F59-1D7F-0D7F-6796-DB4B908C6B32}"/>
          </ac:spMkLst>
        </pc:spChg>
      </pc:sldChg>
      <pc:sldChg chg="addSp delSp modSp del mod ord">
        <pc:chgData name="Burçak Inel" userId="7d5cbcd9-1e30-4561-857c-bb7c25a5b726" providerId="ADAL" clId="{1451C3FE-CC5A-4A11-BAE2-EFED848931A1}" dt="2024-10-14T12:51:10.109" v="708" actId="47"/>
        <pc:sldMkLst>
          <pc:docMk/>
          <pc:sldMk cId="2063734356" sldId="2147483233"/>
        </pc:sldMkLst>
        <pc:spChg chg="add del">
          <ac:chgData name="Burçak Inel" userId="7d5cbcd9-1e30-4561-857c-bb7c25a5b726" providerId="ADAL" clId="{1451C3FE-CC5A-4A11-BAE2-EFED848931A1}" dt="2024-10-14T12:48:20.451" v="657" actId="478"/>
          <ac:spMkLst>
            <pc:docMk/>
            <pc:sldMk cId="2063734356" sldId="2147483233"/>
            <ac:spMk id="2" creationId="{D9F14CA7-EF81-7040-2A6C-C8F68599C639}"/>
          </ac:spMkLst>
        </pc:spChg>
        <pc:spChg chg="add del mod">
          <ac:chgData name="Burçak Inel" userId="7d5cbcd9-1e30-4561-857c-bb7c25a5b726" providerId="ADAL" clId="{1451C3FE-CC5A-4A11-BAE2-EFED848931A1}" dt="2024-10-14T12:48:00.189" v="656" actId="478"/>
          <ac:spMkLst>
            <pc:docMk/>
            <pc:sldMk cId="2063734356" sldId="2147483233"/>
            <ac:spMk id="7" creationId="{D3F4FD04-A3FE-2772-F36E-CE30335A2608}"/>
          </ac:spMkLst>
        </pc:spChg>
        <pc:spChg chg="add del mod">
          <ac:chgData name="Burçak Inel" userId="7d5cbcd9-1e30-4561-857c-bb7c25a5b726" providerId="ADAL" clId="{1451C3FE-CC5A-4A11-BAE2-EFED848931A1}" dt="2024-10-14T12:48:29.366" v="660" actId="478"/>
          <ac:spMkLst>
            <pc:docMk/>
            <pc:sldMk cId="2063734356" sldId="2147483233"/>
            <ac:spMk id="9" creationId="{36D3616B-D634-8D90-E8E9-C0A20D7F7BA8}"/>
          </ac:spMkLst>
        </pc:spChg>
        <pc:spChg chg="add mod">
          <ac:chgData name="Burçak Inel" userId="7d5cbcd9-1e30-4561-857c-bb7c25a5b726" providerId="ADAL" clId="{1451C3FE-CC5A-4A11-BAE2-EFED848931A1}" dt="2024-10-14T12:50:22.571" v="699" actId="1076"/>
          <ac:spMkLst>
            <pc:docMk/>
            <pc:sldMk cId="2063734356" sldId="2147483233"/>
            <ac:spMk id="10" creationId="{0076C5B0-CEDA-3A2D-D5DD-E8ECC82F3127}"/>
          </ac:spMkLst>
        </pc:spChg>
        <pc:picChg chg="del mod">
          <ac:chgData name="Burçak Inel" userId="7d5cbcd9-1e30-4561-857c-bb7c25a5b726" providerId="ADAL" clId="{1451C3FE-CC5A-4A11-BAE2-EFED848931A1}" dt="2024-10-14T12:50:39.808" v="703" actId="21"/>
          <ac:picMkLst>
            <pc:docMk/>
            <pc:sldMk cId="2063734356" sldId="2147483233"/>
            <ac:picMk id="6" creationId="{2C217F99-CCD9-B494-0446-2559A0BF4E5A}"/>
          </ac:picMkLst>
        </pc:picChg>
      </pc:sldChg>
      <pc:sldChg chg="del">
        <pc:chgData name="Burçak Inel" userId="7d5cbcd9-1e30-4561-857c-bb7c25a5b726" providerId="ADAL" clId="{1451C3FE-CC5A-4A11-BAE2-EFED848931A1}" dt="2024-10-14T12:54:16.977" v="737" actId="47"/>
        <pc:sldMkLst>
          <pc:docMk/>
          <pc:sldMk cId="3605741912" sldId="2147483234"/>
        </pc:sldMkLst>
      </pc:sldChg>
      <pc:sldChg chg="del">
        <pc:chgData name="Burçak Inel" userId="7d5cbcd9-1e30-4561-857c-bb7c25a5b726" providerId="ADAL" clId="{1451C3FE-CC5A-4A11-BAE2-EFED848931A1}" dt="2024-10-14T12:54:16.977" v="737" actId="47"/>
        <pc:sldMkLst>
          <pc:docMk/>
          <pc:sldMk cId="488240341" sldId="2147483235"/>
        </pc:sldMkLst>
      </pc:sldChg>
      <pc:sldChg chg="del">
        <pc:chgData name="Burçak Inel" userId="7d5cbcd9-1e30-4561-857c-bb7c25a5b726" providerId="ADAL" clId="{1451C3FE-CC5A-4A11-BAE2-EFED848931A1}" dt="2024-10-14T10:12:42.805" v="151" actId="2696"/>
        <pc:sldMkLst>
          <pc:docMk/>
          <pc:sldMk cId="727871354" sldId="2147483236"/>
        </pc:sldMkLst>
      </pc:sldChg>
      <pc:sldChg chg="add del">
        <pc:chgData name="Burçak Inel" userId="7d5cbcd9-1e30-4561-857c-bb7c25a5b726" providerId="ADAL" clId="{1451C3FE-CC5A-4A11-BAE2-EFED848931A1}" dt="2024-10-14T12:54:16.977" v="737" actId="47"/>
        <pc:sldMkLst>
          <pc:docMk/>
          <pc:sldMk cId="1629365919" sldId="2147483236"/>
        </pc:sldMkLst>
      </pc:sldChg>
      <pc:sldChg chg="del">
        <pc:chgData name="Burçak Inel" userId="7d5cbcd9-1e30-4561-857c-bb7c25a5b726" providerId="ADAL" clId="{1451C3FE-CC5A-4A11-BAE2-EFED848931A1}" dt="2024-10-14T10:12:42.805" v="151" actId="2696"/>
        <pc:sldMkLst>
          <pc:docMk/>
          <pc:sldMk cId="1988328099" sldId="2147483237"/>
        </pc:sldMkLst>
      </pc:sldChg>
      <pc:sldChg chg="add del">
        <pc:chgData name="Burçak Inel" userId="7d5cbcd9-1e30-4561-857c-bb7c25a5b726" providerId="ADAL" clId="{1451C3FE-CC5A-4A11-BAE2-EFED848931A1}" dt="2024-10-14T12:54:16.977" v="737" actId="47"/>
        <pc:sldMkLst>
          <pc:docMk/>
          <pc:sldMk cId="2444150279" sldId="2147483237"/>
        </pc:sldMkLst>
      </pc:sldChg>
      <pc:sldChg chg="del">
        <pc:chgData name="Burçak Inel" userId="7d5cbcd9-1e30-4561-857c-bb7c25a5b726" providerId="ADAL" clId="{1451C3FE-CC5A-4A11-BAE2-EFED848931A1}" dt="2024-10-14T10:12:42.805" v="151" actId="2696"/>
        <pc:sldMkLst>
          <pc:docMk/>
          <pc:sldMk cId="1871268825" sldId="2147483238"/>
        </pc:sldMkLst>
      </pc:sldChg>
      <pc:sldChg chg="add del">
        <pc:chgData name="Burçak Inel" userId="7d5cbcd9-1e30-4561-857c-bb7c25a5b726" providerId="ADAL" clId="{1451C3FE-CC5A-4A11-BAE2-EFED848931A1}" dt="2024-10-14T12:54:16.977" v="737" actId="47"/>
        <pc:sldMkLst>
          <pc:docMk/>
          <pc:sldMk cId="1934088337" sldId="2147483238"/>
        </pc:sldMkLst>
      </pc:sldChg>
      <pc:sldChg chg="del">
        <pc:chgData name="Burçak Inel" userId="7d5cbcd9-1e30-4561-857c-bb7c25a5b726" providerId="ADAL" clId="{1451C3FE-CC5A-4A11-BAE2-EFED848931A1}" dt="2024-10-14T12:54:16.977" v="737" actId="47"/>
        <pc:sldMkLst>
          <pc:docMk/>
          <pc:sldMk cId="1745673093" sldId="2147483240"/>
        </pc:sldMkLst>
      </pc:sldChg>
      <pc:sldChg chg="del">
        <pc:chgData name="Burçak Inel" userId="7d5cbcd9-1e30-4561-857c-bb7c25a5b726" providerId="ADAL" clId="{1451C3FE-CC5A-4A11-BAE2-EFED848931A1}" dt="2024-10-14T12:54:16.977" v="737" actId="47"/>
        <pc:sldMkLst>
          <pc:docMk/>
          <pc:sldMk cId="1687683457" sldId="2147483241"/>
        </pc:sldMkLst>
      </pc:sldChg>
      <pc:sldChg chg="del">
        <pc:chgData name="Burçak Inel" userId="7d5cbcd9-1e30-4561-857c-bb7c25a5b726" providerId="ADAL" clId="{1451C3FE-CC5A-4A11-BAE2-EFED848931A1}" dt="2024-10-14T12:54:16.977" v="737" actId="47"/>
        <pc:sldMkLst>
          <pc:docMk/>
          <pc:sldMk cId="4140812307" sldId="2147483242"/>
        </pc:sldMkLst>
      </pc:sldChg>
      <pc:sldChg chg="del">
        <pc:chgData name="Burçak Inel" userId="7d5cbcd9-1e30-4561-857c-bb7c25a5b726" providerId="ADAL" clId="{1451C3FE-CC5A-4A11-BAE2-EFED848931A1}" dt="2024-10-14T12:54:16.977" v="737" actId="47"/>
        <pc:sldMkLst>
          <pc:docMk/>
          <pc:sldMk cId="610749415" sldId="2147483243"/>
        </pc:sldMkLst>
      </pc:sldChg>
      <pc:sldChg chg="del">
        <pc:chgData name="Burçak Inel" userId="7d5cbcd9-1e30-4561-857c-bb7c25a5b726" providerId="ADAL" clId="{1451C3FE-CC5A-4A11-BAE2-EFED848931A1}" dt="2024-10-14T12:54:16.977" v="737" actId="47"/>
        <pc:sldMkLst>
          <pc:docMk/>
          <pc:sldMk cId="3756431037" sldId="2147483244"/>
        </pc:sldMkLst>
      </pc:sldChg>
      <pc:sldChg chg="del">
        <pc:chgData name="Burçak Inel" userId="7d5cbcd9-1e30-4561-857c-bb7c25a5b726" providerId="ADAL" clId="{1451C3FE-CC5A-4A11-BAE2-EFED848931A1}" dt="2024-10-14T10:12:42.805" v="151" actId="2696"/>
        <pc:sldMkLst>
          <pc:docMk/>
          <pc:sldMk cId="126641800" sldId="2147483245"/>
        </pc:sldMkLst>
      </pc:sldChg>
      <pc:sldChg chg="addSp delSp modSp add del mod">
        <pc:chgData name="Burçak Inel" userId="7d5cbcd9-1e30-4561-857c-bb7c25a5b726" providerId="ADAL" clId="{1451C3FE-CC5A-4A11-BAE2-EFED848931A1}" dt="2024-10-14T12:54:16.977" v="737" actId="47"/>
        <pc:sldMkLst>
          <pc:docMk/>
          <pc:sldMk cId="3969929080" sldId="2147483245"/>
        </pc:sldMkLst>
        <pc:spChg chg="del mod">
          <ac:chgData name="Burçak Inel" userId="7d5cbcd9-1e30-4561-857c-bb7c25a5b726" providerId="ADAL" clId="{1451C3FE-CC5A-4A11-BAE2-EFED848931A1}" dt="2024-10-14T10:13:39.764" v="169" actId="478"/>
          <ac:spMkLst>
            <pc:docMk/>
            <pc:sldMk cId="3969929080" sldId="2147483245"/>
            <ac:spMk id="2" creationId="{03DE97CD-481D-BDFB-28BB-5CE26F808D2E}"/>
          </ac:spMkLst>
        </pc:spChg>
        <pc:spChg chg="add mod">
          <ac:chgData name="Burçak Inel" userId="7d5cbcd9-1e30-4561-857c-bb7c25a5b726" providerId="ADAL" clId="{1451C3FE-CC5A-4A11-BAE2-EFED848931A1}" dt="2024-10-14T10:13:39.764" v="169" actId="478"/>
          <ac:spMkLst>
            <pc:docMk/>
            <pc:sldMk cId="3969929080" sldId="2147483245"/>
            <ac:spMk id="4" creationId="{49DD1C8A-8F35-B1C9-F775-670F077A4436}"/>
          </ac:spMkLst>
        </pc:spChg>
      </pc:sldChg>
      <pc:sldChg chg="del">
        <pc:chgData name="Burçak Inel" userId="7d5cbcd9-1e30-4561-857c-bb7c25a5b726" providerId="ADAL" clId="{1451C3FE-CC5A-4A11-BAE2-EFED848931A1}" dt="2024-10-14T10:12:42.805" v="151" actId="2696"/>
        <pc:sldMkLst>
          <pc:docMk/>
          <pc:sldMk cId="41210420" sldId="2147483246"/>
        </pc:sldMkLst>
      </pc:sldChg>
      <pc:sldChg chg="add del">
        <pc:chgData name="Burçak Inel" userId="7d5cbcd9-1e30-4561-857c-bb7c25a5b726" providerId="ADAL" clId="{1451C3FE-CC5A-4A11-BAE2-EFED848931A1}" dt="2024-10-14T12:54:16.977" v="737" actId="47"/>
        <pc:sldMkLst>
          <pc:docMk/>
          <pc:sldMk cId="3750825251" sldId="2147483246"/>
        </pc:sldMkLst>
      </pc:sldChg>
      <pc:sldChg chg="del">
        <pc:chgData name="Burçak Inel" userId="7d5cbcd9-1e30-4561-857c-bb7c25a5b726" providerId="ADAL" clId="{1451C3FE-CC5A-4A11-BAE2-EFED848931A1}" dt="2024-10-14T12:54:16.977" v="737" actId="47"/>
        <pc:sldMkLst>
          <pc:docMk/>
          <pc:sldMk cId="3987770662" sldId="2147483247"/>
        </pc:sldMkLst>
      </pc:sldChg>
      <pc:sldChg chg="del">
        <pc:chgData name="Burçak Inel" userId="7d5cbcd9-1e30-4561-857c-bb7c25a5b726" providerId="ADAL" clId="{1451C3FE-CC5A-4A11-BAE2-EFED848931A1}" dt="2024-10-14T12:54:16.977" v="737" actId="47"/>
        <pc:sldMkLst>
          <pc:docMk/>
          <pc:sldMk cId="3483673058" sldId="2147483248"/>
        </pc:sldMkLst>
      </pc:sldChg>
      <pc:sldChg chg="del">
        <pc:chgData name="Burçak Inel" userId="7d5cbcd9-1e30-4561-857c-bb7c25a5b726" providerId="ADAL" clId="{1451C3FE-CC5A-4A11-BAE2-EFED848931A1}" dt="2024-10-14T12:54:16.977" v="737" actId="47"/>
        <pc:sldMkLst>
          <pc:docMk/>
          <pc:sldMk cId="1479917811" sldId="2147483249"/>
        </pc:sldMkLst>
      </pc:sldChg>
      <pc:sldChg chg="modSp new del mod">
        <pc:chgData name="Burçak Inel" userId="7d5cbcd9-1e30-4561-857c-bb7c25a5b726" providerId="ADAL" clId="{1451C3FE-CC5A-4A11-BAE2-EFED848931A1}" dt="2024-10-14T10:20:00.531" v="225" actId="47"/>
        <pc:sldMkLst>
          <pc:docMk/>
          <pc:sldMk cId="1642531297" sldId="2147483250"/>
        </pc:sldMkLst>
        <pc:spChg chg="mod">
          <ac:chgData name="Burçak Inel" userId="7d5cbcd9-1e30-4561-857c-bb7c25a5b726" providerId="ADAL" clId="{1451C3FE-CC5A-4A11-BAE2-EFED848931A1}" dt="2024-10-14T10:13:06.969" v="164" actId="20577"/>
          <ac:spMkLst>
            <pc:docMk/>
            <pc:sldMk cId="1642531297" sldId="2147483250"/>
            <ac:spMk id="2" creationId="{742AF048-652C-870C-E774-E138E312F94E}"/>
          </ac:spMkLst>
        </pc:spChg>
      </pc:sldChg>
      <pc:sldChg chg="addSp delSp modSp new del mod">
        <pc:chgData name="Burçak Inel" userId="7d5cbcd9-1e30-4561-857c-bb7c25a5b726" providerId="ADAL" clId="{1451C3FE-CC5A-4A11-BAE2-EFED848931A1}" dt="2024-10-14T10:19:24.899" v="217" actId="47"/>
        <pc:sldMkLst>
          <pc:docMk/>
          <pc:sldMk cId="3649438401" sldId="2147483251"/>
        </pc:sldMkLst>
        <pc:spChg chg="del">
          <ac:chgData name="Burçak Inel" userId="7d5cbcd9-1e30-4561-857c-bb7c25a5b726" providerId="ADAL" clId="{1451C3FE-CC5A-4A11-BAE2-EFED848931A1}" dt="2024-10-14T10:16:24.657" v="189" actId="478"/>
          <ac:spMkLst>
            <pc:docMk/>
            <pc:sldMk cId="3649438401" sldId="2147483251"/>
            <ac:spMk id="2" creationId="{C50B8576-8A92-2D85-0E85-0846A6FEAD27}"/>
          </ac:spMkLst>
        </pc:spChg>
        <pc:spChg chg="mod">
          <ac:chgData name="Burçak Inel" userId="7d5cbcd9-1e30-4561-857c-bb7c25a5b726" providerId="ADAL" clId="{1451C3FE-CC5A-4A11-BAE2-EFED848931A1}" dt="2024-10-14T10:16:59.495" v="193" actId="12"/>
          <ac:spMkLst>
            <pc:docMk/>
            <pc:sldMk cId="3649438401" sldId="2147483251"/>
            <ac:spMk id="3" creationId="{E3225FB1-AC0C-0EFE-994B-F28D076910D7}"/>
          </ac:spMkLst>
        </pc:spChg>
        <pc:spChg chg="add mod">
          <ac:chgData name="Burçak Inel" userId="7d5cbcd9-1e30-4561-857c-bb7c25a5b726" providerId="ADAL" clId="{1451C3FE-CC5A-4A11-BAE2-EFED848931A1}" dt="2024-10-14T10:19:21.144" v="216" actId="6549"/>
          <ac:spMkLst>
            <pc:docMk/>
            <pc:sldMk cId="3649438401" sldId="2147483251"/>
            <ac:spMk id="6" creationId="{3DF24E78-30FA-A675-BD84-5CFC4CFD8CB8}"/>
          </ac:spMkLst>
        </pc:spChg>
      </pc:sldChg>
      <pc:sldChg chg="addSp delSp modSp new del mod">
        <pc:chgData name="Burçak Inel" userId="7d5cbcd9-1e30-4561-857c-bb7c25a5b726" providerId="ADAL" clId="{1451C3FE-CC5A-4A11-BAE2-EFED848931A1}" dt="2024-10-14T10:19:52.639" v="223" actId="47"/>
        <pc:sldMkLst>
          <pc:docMk/>
          <pc:sldMk cId="3585726767" sldId="2147483252"/>
        </pc:sldMkLst>
        <pc:spChg chg="del">
          <ac:chgData name="Burçak Inel" userId="7d5cbcd9-1e30-4561-857c-bb7c25a5b726" providerId="ADAL" clId="{1451C3FE-CC5A-4A11-BAE2-EFED848931A1}" dt="2024-10-14T10:16:41.139" v="192" actId="478"/>
          <ac:spMkLst>
            <pc:docMk/>
            <pc:sldMk cId="3585726767" sldId="2147483252"/>
            <ac:spMk id="2" creationId="{140A7527-C668-DE62-6AFF-737D83A694CD}"/>
          </ac:spMkLst>
        </pc:spChg>
        <pc:spChg chg="mod">
          <ac:chgData name="Burçak Inel" userId="7d5cbcd9-1e30-4561-857c-bb7c25a5b726" providerId="ADAL" clId="{1451C3FE-CC5A-4A11-BAE2-EFED848931A1}" dt="2024-10-14T10:17:04.222" v="194" actId="12"/>
          <ac:spMkLst>
            <pc:docMk/>
            <pc:sldMk cId="3585726767" sldId="2147483252"/>
            <ac:spMk id="3" creationId="{E3133397-A230-BA82-2D3A-AE291055195C}"/>
          </ac:spMkLst>
        </pc:spChg>
        <pc:spChg chg="add mod">
          <ac:chgData name="Burçak Inel" userId="7d5cbcd9-1e30-4561-857c-bb7c25a5b726" providerId="ADAL" clId="{1451C3FE-CC5A-4A11-BAE2-EFED848931A1}" dt="2024-10-14T10:18:16.937" v="204" actId="1076"/>
          <ac:spMkLst>
            <pc:docMk/>
            <pc:sldMk cId="3585726767" sldId="2147483252"/>
            <ac:spMk id="6" creationId="{A87B42BC-8CB9-3FCD-65F3-D4699EE7AD58}"/>
          </ac:spMkLst>
        </pc:spChg>
      </pc:sldChg>
      <pc:sldChg chg="addSp modSp new del mod">
        <pc:chgData name="Burçak Inel" userId="7d5cbcd9-1e30-4561-857c-bb7c25a5b726" providerId="ADAL" clId="{1451C3FE-CC5A-4A11-BAE2-EFED848931A1}" dt="2024-10-14T10:19:53.965" v="224" actId="47"/>
        <pc:sldMkLst>
          <pc:docMk/>
          <pc:sldMk cId="374694841" sldId="2147483253"/>
        </pc:sldMkLst>
        <pc:spChg chg="mod">
          <ac:chgData name="Burçak Inel" userId="7d5cbcd9-1e30-4561-857c-bb7c25a5b726" providerId="ADAL" clId="{1451C3FE-CC5A-4A11-BAE2-EFED848931A1}" dt="2024-10-14T10:17:08.121" v="195" actId="12"/>
          <ac:spMkLst>
            <pc:docMk/>
            <pc:sldMk cId="374694841" sldId="2147483253"/>
            <ac:spMk id="3" creationId="{1C7E682F-80A0-6516-CF5C-6AF364839AD8}"/>
          </ac:spMkLst>
        </pc:spChg>
        <pc:spChg chg="add">
          <ac:chgData name="Burçak Inel" userId="7d5cbcd9-1e30-4561-857c-bb7c25a5b726" providerId="ADAL" clId="{1451C3FE-CC5A-4A11-BAE2-EFED848931A1}" dt="2024-10-14T10:16:17.923" v="188" actId="22"/>
          <ac:spMkLst>
            <pc:docMk/>
            <pc:sldMk cId="374694841" sldId="2147483253"/>
            <ac:spMk id="6" creationId="{8DB3BCE2-9789-138C-97EE-BA7166C1C04C}"/>
          </ac:spMkLst>
        </pc:spChg>
      </pc:sldChg>
      <pc:sldChg chg="new del ord">
        <pc:chgData name="Burçak Inel" userId="7d5cbcd9-1e30-4561-857c-bb7c25a5b726" providerId="ADAL" clId="{1451C3FE-CC5A-4A11-BAE2-EFED848931A1}" dt="2024-10-14T10:19:51.017" v="222" actId="47"/>
        <pc:sldMkLst>
          <pc:docMk/>
          <pc:sldMk cId="3752261178" sldId="2147483254"/>
        </pc:sldMkLst>
      </pc:sldChg>
      <pc:sldChg chg="new del">
        <pc:chgData name="Burçak Inel" userId="7d5cbcd9-1e30-4561-857c-bb7c25a5b726" providerId="ADAL" clId="{1451C3FE-CC5A-4A11-BAE2-EFED848931A1}" dt="2024-10-14T12:54:16.977" v="737" actId="47"/>
        <pc:sldMkLst>
          <pc:docMk/>
          <pc:sldMk cId="1295442492" sldId="2147483255"/>
        </pc:sldMkLst>
      </pc:sldChg>
      <pc:sldChg chg="addSp modSp new del mod ord">
        <pc:chgData name="Burçak Inel" userId="7d5cbcd9-1e30-4561-857c-bb7c25a5b726" providerId="ADAL" clId="{1451C3FE-CC5A-4A11-BAE2-EFED848931A1}" dt="2024-10-14T12:51:16.256" v="709" actId="47"/>
        <pc:sldMkLst>
          <pc:docMk/>
          <pc:sldMk cId="1957097031" sldId="2147483256"/>
        </pc:sldMkLst>
        <pc:spChg chg="add mod">
          <ac:chgData name="Burçak Inel" userId="7d5cbcd9-1e30-4561-857c-bb7c25a5b726" providerId="ADAL" clId="{1451C3FE-CC5A-4A11-BAE2-EFED848931A1}" dt="2024-10-14T10:18:40.102" v="208" actId="255"/>
          <ac:spMkLst>
            <pc:docMk/>
            <pc:sldMk cId="1957097031" sldId="2147483256"/>
            <ac:spMk id="4" creationId="{CBAE8AA3-B74F-5882-A291-AC7EE880D292}"/>
          </ac:spMkLst>
        </pc:spChg>
      </pc:sldChg>
      <pc:sldChg chg="addSp modSp new mod">
        <pc:chgData name="Burçak Inel" userId="7d5cbcd9-1e30-4561-857c-bb7c25a5b726" providerId="ADAL" clId="{1451C3FE-CC5A-4A11-BAE2-EFED848931A1}" dt="2024-10-14T12:51:47.684" v="718" actId="1076"/>
        <pc:sldMkLst>
          <pc:docMk/>
          <pc:sldMk cId="1048753648" sldId="2147483257"/>
        </pc:sldMkLst>
        <pc:spChg chg="mod">
          <ac:chgData name="Burçak Inel" userId="7d5cbcd9-1e30-4561-857c-bb7c25a5b726" providerId="ADAL" clId="{1451C3FE-CC5A-4A11-BAE2-EFED848931A1}" dt="2024-10-14T12:51:36.405" v="715" actId="14100"/>
          <ac:spMkLst>
            <pc:docMk/>
            <pc:sldMk cId="1048753648" sldId="2147483257"/>
            <ac:spMk id="2" creationId="{0C06FAB7-7B00-F069-88E4-1A4C43ED9580}"/>
          </ac:spMkLst>
        </pc:spChg>
        <pc:spChg chg="add mod">
          <ac:chgData name="Burçak Inel" userId="7d5cbcd9-1e30-4561-857c-bb7c25a5b726" providerId="ADAL" clId="{1451C3FE-CC5A-4A11-BAE2-EFED848931A1}" dt="2024-10-14T12:51:47.684" v="718" actId="1076"/>
          <ac:spMkLst>
            <pc:docMk/>
            <pc:sldMk cId="1048753648" sldId="2147483257"/>
            <ac:spMk id="4" creationId="{74DBCAF7-C38B-B2DB-F08C-2DCA09A962E4}"/>
          </ac:spMkLst>
        </pc:spChg>
      </pc:sldChg>
      <pc:sldChg chg="addSp modSp new mod ord">
        <pc:chgData name="Burçak Inel" userId="7d5cbcd9-1e30-4561-857c-bb7c25a5b726" providerId="ADAL" clId="{1451C3FE-CC5A-4A11-BAE2-EFED848931A1}" dt="2024-10-14T12:58:31.663" v="901" actId="948"/>
        <pc:sldMkLst>
          <pc:docMk/>
          <pc:sldMk cId="3951622775" sldId="2147483258"/>
        </pc:sldMkLst>
        <pc:spChg chg="mod">
          <ac:chgData name="Burçak Inel" userId="7d5cbcd9-1e30-4561-857c-bb7c25a5b726" providerId="ADAL" clId="{1451C3FE-CC5A-4A11-BAE2-EFED848931A1}" dt="2024-10-14T12:53:30.808" v="732" actId="207"/>
          <ac:spMkLst>
            <pc:docMk/>
            <pc:sldMk cId="3951622775" sldId="2147483258"/>
            <ac:spMk id="2" creationId="{AAFB3E51-E97A-4A0B-2AB4-7CCF339647E5}"/>
          </ac:spMkLst>
        </pc:spChg>
        <pc:spChg chg="add mod">
          <ac:chgData name="Burçak Inel" userId="7d5cbcd9-1e30-4561-857c-bb7c25a5b726" providerId="ADAL" clId="{1451C3FE-CC5A-4A11-BAE2-EFED848931A1}" dt="2024-10-14T12:58:31.663" v="901" actId="948"/>
          <ac:spMkLst>
            <pc:docMk/>
            <pc:sldMk cId="3951622775" sldId="2147483258"/>
            <ac:spMk id="4" creationId="{1C386844-6B5B-6A35-0B8A-68238647FC0D}"/>
          </ac:spMkLst>
        </pc:spChg>
      </pc:sldChg>
      <pc:sldChg chg="addSp delSp modSp new mod">
        <pc:chgData name="Burçak Inel" userId="7d5cbcd9-1e30-4561-857c-bb7c25a5b726" providerId="ADAL" clId="{1451C3FE-CC5A-4A11-BAE2-EFED848931A1}" dt="2024-10-14T13:27:41.382" v="1370" actId="6549"/>
        <pc:sldMkLst>
          <pc:docMk/>
          <pc:sldMk cId="2352113050" sldId="2147483259"/>
        </pc:sldMkLst>
        <pc:spChg chg="del mod">
          <ac:chgData name="Burçak Inel" userId="7d5cbcd9-1e30-4561-857c-bb7c25a5b726" providerId="ADAL" clId="{1451C3FE-CC5A-4A11-BAE2-EFED848931A1}" dt="2024-10-14T12:40:22.218" v="251" actId="478"/>
          <ac:spMkLst>
            <pc:docMk/>
            <pc:sldMk cId="2352113050" sldId="2147483259"/>
            <ac:spMk id="2" creationId="{C1140151-0EBF-0A8F-6CFD-53A142A1F11E}"/>
          </ac:spMkLst>
        </pc:spChg>
        <pc:spChg chg="add mod">
          <ac:chgData name="Burçak Inel" userId="7d5cbcd9-1e30-4561-857c-bb7c25a5b726" providerId="ADAL" clId="{1451C3FE-CC5A-4A11-BAE2-EFED848931A1}" dt="2024-10-14T13:27:41.382" v="1370" actId="6549"/>
          <ac:spMkLst>
            <pc:docMk/>
            <pc:sldMk cId="2352113050" sldId="2147483259"/>
            <ac:spMk id="4" creationId="{3D4DCF97-5709-7112-5739-43052B570FD5}"/>
          </ac:spMkLst>
        </pc:spChg>
        <pc:spChg chg="add del mod">
          <ac:chgData name="Burçak Inel" userId="7d5cbcd9-1e30-4561-857c-bb7c25a5b726" providerId="ADAL" clId="{1451C3FE-CC5A-4A11-BAE2-EFED848931A1}" dt="2024-10-14T12:45:58.592" v="597"/>
          <ac:spMkLst>
            <pc:docMk/>
            <pc:sldMk cId="2352113050" sldId="2147483259"/>
            <ac:spMk id="5" creationId="{5F83AFC5-B514-1FC4-C052-7E00D9650668}"/>
          </ac:spMkLst>
        </pc:spChg>
        <pc:spChg chg="add mod">
          <ac:chgData name="Burçak Inel" userId="7d5cbcd9-1e30-4561-857c-bb7c25a5b726" providerId="ADAL" clId="{1451C3FE-CC5A-4A11-BAE2-EFED848931A1}" dt="2024-10-14T13:25:31.506" v="1277" actId="20577"/>
          <ac:spMkLst>
            <pc:docMk/>
            <pc:sldMk cId="2352113050" sldId="2147483259"/>
            <ac:spMk id="6" creationId="{9CD18F20-778F-4B6E-9A49-F85062B0E9CC}"/>
          </ac:spMkLst>
        </pc:spChg>
      </pc:sldChg>
      <pc:sldChg chg="new del">
        <pc:chgData name="Burçak Inel" userId="7d5cbcd9-1e30-4561-857c-bb7c25a5b726" providerId="ADAL" clId="{1451C3FE-CC5A-4A11-BAE2-EFED848931A1}" dt="2024-10-14T12:39:57.402" v="229" actId="47"/>
        <pc:sldMkLst>
          <pc:docMk/>
          <pc:sldMk cId="3192958088" sldId="2147483259"/>
        </pc:sldMkLst>
      </pc:sldChg>
      <pc:sldChg chg="addSp delSp modSp new mod ord">
        <pc:chgData name="Burçak Inel" userId="7d5cbcd9-1e30-4561-857c-bb7c25a5b726" providerId="ADAL" clId="{1451C3FE-CC5A-4A11-BAE2-EFED848931A1}" dt="2024-10-14T13:28:13.234" v="1372"/>
        <pc:sldMkLst>
          <pc:docMk/>
          <pc:sldMk cId="522861426" sldId="2147483260"/>
        </pc:sldMkLst>
        <pc:spChg chg="del">
          <ac:chgData name="Burçak Inel" userId="7d5cbcd9-1e30-4561-857c-bb7c25a5b726" providerId="ADAL" clId="{1451C3FE-CC5A-4A11-BAE2-EFED848931A1}" dt="2024-10-14T12:50:56.360" v="706" actId="478"/>
          <ac:spMkLst>
            <pc:docMk/>
            <pc:sldMk cId="522861426" sldId="2147483260"/>
            <ac:spMk id="2" creationId="{1FEB58F2-353B-FF38-96B2-4E15C6E1E7E6}"/>
          </ac:spMkLst>
        </pc:spChg>
        <pc:spChg chg="add mod">
          <ac:chgData name="Burçak Inel" userId="7d5cbcd9-1e30-4561-857c-bb7c25a5b726" providerId="ADAL" clId="{1451C3FE-CC5A-4A11-BAE2-EFED848931A1}" dt="2024-10-14T12:57:34.822" v="897" actId="1076"/>
          <ac:spMkLst>
            <pc:docMk/>
            <pc:sldMk cId="522861426" sldId="2147483260"/>
            <ac:spMk id="4" creationId="{85E12778-E7CB-57E4-6870-028A5A148DCD}"/>
          </ac:spMkLst>
        </pc:spChg>
        <pc:spChg chg="add mod">
          <ac:chgData name="Burçak Inel" userId="7d5cbcd9-1e30-4561-857c-bb7c25a5b726" providerId="ADAL" clId="{1451C3FE-CC5A-4A11-BAE2-EFED848931A1}" dt="2024-10-14T12:57:17.310" v="882" actId="1076"/>
          <ac:spMkLst>
            <pc:docMk/>
            <pc:sldMk cId="522861426" sldId="2147483260"/>
            <ac:spMk id="5" creationId="{71A0BEAA-AAB6-82BA-30C1-0774BD7026A3}"/>
          </ac:spMkLst>
        </pc:spChg>
        <pc:picChg chg="add mod">
          <ac:chgData name="Burçak Inel" userId="7d5cbcd9-1e30-4561-857c-bb7c25a5b726" providerId="ADAL" clId="{1451C3FE-CC5A-4A11-BAE2-EFED848931A1}" dt="2024-10-14T12:56:48.707" v="823" actId="1076"/>
          <ac:picMkLst>
            <pc:docMk/>
            <pc:sldMk cId="522861426" sldId="2147483260"/>
            <ac:picMk id="6" creationId="{2C217F99-CCD9-B494-0446-2559A0BF4E5A}"/>
          </ac:picMkLst>
        </pc:picChg>
      </pc:sldChg>
      <pc:sldChg chg="new del">
        <pc:chgData name="Burçak Inel" userId="7d5cbcd9-1e30-4561-857c-bb7c25a5b726" providerId="ADAL" clId="{1451C3FE-CC5A-4A11-BAE2-EFED848931A1}" dt="2024-10-14T13:14:20.776" v="1273" actId="47"/>
        <pc:sldMkLst>
          <pc:docMk/>
          <pc:sldMk cId="1572112871" sldId="2147483261"/>
        </pc:sldMkLst>
      </pc:sldChg>
      <pc:sldChg chg="addSp delSp modSp new mod">
        <pc:chgData name="Burçak Inel" userId="7d5cbcd9-1e30-4561-857c-bb7c25a5b726" providerId="ADAL" clId="{1451C3FE-CC5A-4A11-BAE2-EFED848931A1}" dt="2024-10-14T13:14:18.561" v="1272" actId="207"/>
        <pc:sldMkLst>
          <pc:docMk/>
          <pc:sldMk cId="3406008485" sldId="2147483262"/>
        </pc:sldMkLst>
        <pc:spChg chg="mod">
          <ac:chgData name="Burçak Inel" userId="7d5cbcd9-1e30-4561-857c-bb7c25a5b726" providerId="ADAL" clId="{1451C3FE-CC5A-4A11-BAE2-EFED848931A1}" dt="2024-10-14T13:14:18.561" v="1272" actId="207"/>
          <ac:spMkLst>
            <pc:docMk/>
            <pc:sldMk cId="3406008485" sldId="2147483262"/>
            <ac:spMk id="2" creationId="{DAE98170-F356-5DA1-14C8-5A92832F5543}"/>
          </ac:spMkLst>
        </pc:spChg>
        <pc:spChg chg="add mod">
          <ac:chgData name="Burçak Inel" userId="7d5cbcd9-1e30-4561-857c-bb7c25a5b726" providerId="ADAL" clId="{1451C3FE-CC5A-4A11-BAE2-EFED848931A1}" dt="2024-10-14T13:14:03.042" v="1267" actId="1076"/>
          <ac:spMkLst>
            <pc:docMk/>
            <pc:sldMk cId="3406008485" sldId="2147483262"/>
            <ac:spMk id="9" creationId="{B877220B-2A4B-D4E5-8033-7459661738AA}"/>
          </ac:spMkLst>
        </pc:spChg>
        <pc:spChg chg="add mod">
          <ac:chgData name="Burçak Inel" userId="7d5cbcd9-1e30-4561-857c-bb7c25a5b726" providerId="ADAL" clId="{1451C3FE-CC5A-4A11-BAE2-EFED848931A1}" dt="2024-10-14T13:14:14.655" v="1271" actId="113"/>
          <ac:spMkLst>
            <pc:docMk/>
            <pc:sldMk cId="3406008485" sldId="2147483262"/>
            <ac:spMk id="10" creationId="{0178FFF6-817C-7674-D9D8-1B167422687A}"/>
          </ac:spMkLst>
        </pc:spChg>
        <pc:picChg chg="add del mod">
          <ac:chgData name="Burçak Inel" userId="7d5cbcd9-1e30-4561-857c-bb7c25a5b726" providerId="ADAL" clId="{1451C3FE-CC5A-4A11-BAE2-EFED848931A1}" dt="2024-10-14T13:04:54.950" v="930" actId="478"/>
          <ac:picMkLst>
            <pc:docMk/>
            <pc:sldMk cId="3406008485" sldId="2147483262"/>
            <ac:picMk id="4" creationId="{85D45B85-2E9F-3D38-86A6-F38F1055A3F5}"/>
          </ac:picMkLst>
        </pc:picChg>
        <pc:picChg chg="add del mod">
          <ac:chgData name="Burçak Inel" userId="7d5cbcd9-1e30-4561-857c-bb7c25a5b726" providerId="ADAL" clId="{1451C3FE-CC5A-4A11-BAE2-EFED848931A1}" dt="2024-10-14T13:04:52.734" v="929" actId="478"/>
          <ac:picMkLst>
            <pc:docMk/>
            <pc:sldMk cId="3406008485" sldId="2147483262"/>
            <ac:picMk id="5" creationId="{4FD47CD4-9075-6B3F-70F8-47CEF23BC908}"/>
          </ac:picMkLst>
        </pc:picChg>
        <pc:picChg chg="add mod">
          <ac:chgData name="Burçak Inel" userId="7d5cbcd9-1e30-4561-857c-bb7c25a5b726" providerId="ADAL" clId="{1451C3FE-CC5A-4A11-BAE2-EFED848931A1}" dt="2024-10-14T13:14:09.680" v="1269" actId="1076"/>
          <ac:picMkLst>
            <pc:docMk/>
            <pc:sldMk cId="3406008485" sldId="2147483262"/>
            <ac:picMk id="7" creationId="{77F692DE-A5B2-A908-3298-2F5292E0CF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43835" cy="466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631" y="2"/>
            <a:ext cx="3043835" cy="466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C3B8C-DEB9-4831-8821-CBB7F1DD1F2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806" y="4479847"/>
            <a:ext cx="5617497" cy="36650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42233"/>
            <a:ext cx="3043835" cy="466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631" y="8842233"/>
            <a:ext cx="3043835" cy="466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9AF4C-F4F1-4246-B28D-9E27E069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8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FA75-A629-491C-9627-A07BAE5B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9A0C-2768-4E91-A2BF-0FCDF98C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43B4-684A-418C-833D-CF44F86072F9}" type="datetimeFigureOut">
              <a:rPr lang="en-BE" smtClean="0"/>
              <a:t>10/14/2024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211D8-A185-4FA0-A4BA-EF4D7712D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3C275-C9D7-4451-8F89-985357FC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142F-7126-481A-BAC5-E30C0B72BDF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642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ogo-on-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904" y="1"/>
            <a:ext cx="2641097" cy="1592127"/>
          </a:xfrm>
          <a:prstGeom prst="rect">
            <a:avLst/>
          </a:prstGeom>
        </p:spPr>
      </p:pic>
      <p:sp>
        <p:nvSpPr>
          <p:cNvPr id="7" name="Forme libre 6"/>
          <p:cNvSpPr/>
          <p:nvPr/>
        </p:nvSpPr>
        <p:spPr>
          <a:xfrm rot="4883680">
            <a:off x="919775" y="-2106120"/>
            <a:ext cx="7790171" cy="10675717"/>
          </a:xfrm>
          <a:custGeom>
            <a:avLst/>
            <a:gdLst>
              <a:gd name="connsiteX0" fmla="*/ 8 w 7128933"/>
              <a:gd name="connsiteY0" fmla="*/ 2377166 h 6223517"/>
              <a:gd name="connsiteX1" fmla="*/ 3564467 w 7128933"/>
              <a:gd name="connsiteY1" fmla="*/ 0 h 6223517"/>
              <a:gd name="connsiteX2" fmla="*/ 7128925 w 7128933"/>
              <a:gd name="connsiteY2" fmla="*/ 2377166 h 6223517"/>
              <a:gd name="connsiteX3" fmla="*/ 5767423 w 7128933"/>
              <a:gd name="connsiteY3" fmla="*/ 6223501 h 6223517"/>
              <a:gd name="connsiteX4" fmla="*/ 1361510 w 7128933"/>
              <a:gd name="connsiteY4" fmla="*/ 6223501 h 6223517"/>
              <a:gd name="connsiteX5" fmla="*/ 8 w 7128933"/>
              <a:gd name="connsiteY5" fmla="*/ 2377166 h 6223517"/>
              <a:gd name="connsiteX0" fmla="*/ 0 w 7128917"/>
              <a:gd name="connsiteY0" fmla="*/ 4724673 h 8571008"/>
              <a:gd name="connsiteX1" fmla="*/ 3782700 w 7128917"/>
              <a:gd name="connsiteY1" fmla="*/ 0 h 8571008"/>
              <a:gd name="connsiteX2" fmla="*/ 7128917 w 7128917"/>
              <a:gd name="connsiteY2" fmla="*/ 4724673 h 8571008"/>
              <a:gd name="connsiteX3" fmla="*/ 5767415 w 7128917"/>
              <a:gd name="connsiteY3" fmla="*/ 8571008 h 8571008"/>
              <a:gd name="connsiteX4" fmla="*/ 1361502 w 7128917"/>
              <a:gd name="connsiteY4" fmla="*/ 8571008 h 8571008"/>
              <a:gd name="connsiteX5" fmla="*/ 0 w 7128917"/>
              <a:gd name="connsiteY5" fmla="*/ 4724673 h 8571008"/>
              <a:gd name="connsiteX0" fmla="*/ 104644 w 5767415"/>
              <a:gd name="connsiteY0" fmla="*/ 2929944 h 8571008"/>
              <a:gd name="connsiteX1" fmla="*/ 2421198 w 5767415"/>
              <a:gd name="connsiteY1" fmla="*/ 0 h 8571008"/>
              <a:gd name="connsiteX2" fmla="*/ 5767415 w 5767415"/>
              <a:gd name="connsiteY2" fmla="*/ 4724673 h 8571008"/>
              <a:gd name="connsiteX3" fmla="*/ 4405913 w 5767415"/>
              <a:gd name="connsiteY3" fmla="*/ 8571008 h 8571008"/>
              <a:gd name="connsiteX4" fmla="*/ 0 w 5767415"/>
              <a:gd name="connsiteY4" fmla="*/ 8571008 h 8571008"/>
              <a:gd name="connsiteX5" fmla="*/ 104644 w 5767415"/>
              <a:gd name="connsiteY5" fmla="*/ 2929944 h 8571008"/>
              <a:gd name="connsiteX0" fmla="*/ 281811 w 5944582"/>
              <a:gd name="connsiteY0" fmla="*/ 2929944 h 8571008"/>
              <a:gd name="connsiteX1" fmla="*/ 2598365 w 5944582"/>
              <a:gd name="connsiteY1" fmla="*/ 0 h 8571008"/>
              <a:gd name="connsiteX2" fmla="*/ 5944582 w 5944582"/>
              <a:gd name="connsiteY2" fmla="*/ 4724673 h 8571008"/>
              <a:gd name="connsiteX3" fmla="*/ 4583080 w 5944582"/>
              <a:gd name="connsiteY3" fmla="*/ 8571008 h 8571008"/>
              <a:gd name="connsiteX4" fmla="*/ 177167 w 5944582"/>
              <a:gd name="connsiteY4" fmla="*/ 8571008 h 8571008"/>
              <a:gd name="connsiteX5" fmla="*/ 281811 w 5944582"/>
              <a:gd name="connsiteY5" fmla="*/ 2929944 h 8571008"/>
              <a:gd name="connsiteX0" fmla="*/ 725805 w 6388576"/>
              <a:gd name="connsiteY0" fmla="*/ 2929944 h 8571008"/>
              <a:gd name="connsiteX1" fmla="*/ 3042359 w 6388576"/>
              <a:gd name="connsiteY1" fmla="*/ 0 h 8571008"/>
              <a:gd name="connsiteX2" fmla="*/ 6388576 w 6388576"/>
              <a:gd name="connsiteY2" fmla="*/ 4724673 h 8571008"/>
              <a:gd name="connsiteX3" fmla="*/ 5027074 w 6388576"/>
              <a:gd name="connsiteY3" fmla="*/ 8571008 h 8571008"/>
              <a:gd name="connsiteX4" fmla="*/ 0 w 6388576"/>
              <a:gd name="connsiteY4" fmla="*/ 7869470 h 8571008"/>
              <a:gd name="connsiteX5" fmla="*/ 725805 w 6388576"/>
              <a:gd name="connsiteY5" fmla="*/ 2929944 h 8571008"/>
              <a:gd name="connsiteX0" fmla="*/ 725805 w 6388576"/>
              <a:gd name="connsiteY0" fmla="*/ 2929944 h 8571008"/>
              <a:gd name="connsiteX1" fmla="*/ 3042359 w 6388576"/>
              <a:gd name="connsiteY1" fmla="*/ 0 h 8571008"/>
              <a:gd name="connsiteX2" fmla="*/ 6388576 w 6388576"/>
              <a:gd name="connsiteY2" fmla="*/ 4724673 h 8571008"/>
              <a:gd name="connsiteX3" fmla="*/ 5027074 w 6388576"/>
              <a:gd name="connsiteY3" fmla="*/ 8571008 h 8571008"/>
              <a:gd name="connsiteX4" fmla="*/ 0 w 6388576"/>
              <a:gd name="connsiteY4" fmla="*/ 7869470 h 8571008"/>
              <a:gd name="connsiteX5" fmla="*/ 725805 w 6388576"/>
              <a:gd name="connsiteY5" fmla="*/ 2929944 h 8571008"/>
              <a:gd name="connsiteX0" fmla="*/ 725805 w 6388576"/>
              <a:gd name="connsiteY0" fmla="*/ 2929944 h 8649490"/>
              <a:gd name="connsiteX1" fmla="*/ 3042359 w 6388576"/>
              <a:gd name="connsiteY1" fmla="*/ 0 h 8649490"/>
              <a:gd name="connsiteX2" fmla="*/ 6388576 w 6388576"/>
              <a:gd name="connsiteY2" fmla="*/ 4724673 h 8649490"/>
              <a:gd name="connsiteX3" fmla="*/ 5027074 w 6388576"/>
              <a:gd name="connsiteY3" fmla="*/ 8571008 h 8649490"/>
              <a:gd name="connsiteX4" fmla="*/ 5053708 w 6388576"/>
              <a:gd name="connsiteY4" fmla="*/ 8648213 h 8649490"/>
              <a:gd name="connsiteX5" fmla="*/ 0 w 6388576"/>
              <a:gd name="connsiteY5" fmla="*/ 7869470 h 8649490"/>
              <a:gd name="connsiteX6" fmla="*/ 725805 w 6388576"/>
              <a:gd name="connsiteY6" fmla="*/ 2929944 h 8649490"/>
              <a:gd name="connsiteX0" fmla="*/ 725805 w 6388576"/>
              <a:gd name="connsiteY0" fmla="*/ 2929944 h 8649490"/>
              <a:gd name="connsiteX1" fmla="*/ 3042359 w 6388576"/>
              <a:gd name="connsiteY1" fmla="*/ 0 h 8649490"/>
              <a:gd name="connsiteX2" fmla="*/ 6388576 w 6388576"/>
              <a:gd name="connsiteY2" fmla="*/ 4724673 h 8649490"/>
              <a:gd name="connsiteX3" fmla="*/ 5044064 w 6388576"/>
              <a:gd name="connsiteY3" fmla="*/ 8542189 h 8649490"/>
              <a:gd name="connsiteX4" fmla="*/ 5027074 w 6388576"/>
              <a:gd name="connsiteY4" fmla="*/ 8571008 h 8649490"/>
              <a:gd name="connsiteX5" fmla="*/ 5053708 w 6388576"/>
              <a:gd name="connsiteY5" fmla="*/ 8648213 h 8649490"/>
              <a:gd name="connsiteX6" fmla="*/ 0 w 6388576"/>
              <a:gd name="connsiteY6" fmla="*/ 7869470 h 8649490"/>
              <a:gd name="connsiteX7" fmla="*/ 725805 w 6388576"/>
              <a:gd name="connsiteY7" fmla="*/ 2929944 h 8649490"/>
              <a:gd name="connsiteX0" fmla="*/ 725805 w 6418914"/>
              <a:gd name="connsiteY0" fmla="*/ 2929944 h 8649490"/>
              <a:gd name="connsiteX1" fmla="*/ 3042359 w 6418914"/>
              <a:gd name="connsiteY1" fmla="*/ 0 h 8649490"/>
              <a:gd name="connsiteX2" fmla="*/ 6418914 w 6418914"/>
              <a:gd name="connsiteY2" fmla="*/ 4778829 h 8649490"/>
              <a:gd name="connsiteX3" fmla="*/ 5044064 w 6418914"/>
              <a:gd name="connsiteY3" fmla="*/ 8542189 h 8649490"/>
              <a:gd name="connsiteX4" fmla="*/ 5027074 w 6418914"/>
              <a:gd name="connsiteY4" fmla="*/ 8571008 h 8649490"/>
              <a:gd name="connsiteX5" fmla="*/ 5053708 w 6418914"/>
              <a:gd name="connsiteY5" fmla="*/ 8648213 h 8649490"/>
              <a:gd name="connsiteX6" fmla="*/ 0 w 6418914"/>
              <a:gd name="connsiteY6" fmla="*/ 7869470 h 8649490"/>
              <a:gd name="connsiteX7" fmla="*/ 725805 w 6418914"/>
              <a:gd name="connsiteY7" fmla="*/ 2929944 h 8649490"/>
              <a:gd name="connsiteX0" fmla="*/ 725805 w 5842628"/>
              <a:gd name="connsiteY0" fmla="*/ 2929944 h 8649490"/>
              <a:gd name="connsiteX1" fmla="*/ 3042359 w 5842628"/>
              <a:gd name="connsiteY1" fmla="*/ 0 h 8649490"/>
              <a:gd name="connsiteX2" fmla="*/ 5842628 w 5842628"/>
              <a:gd name="connsiteY2" fmla="*/ 3664051 h 8649490"/>
              <a:gd name="connsiteX3" fmla="*/ 5044064 w 5842628"/>
              <a:gd name="connsiteY3" fmla="*/ 8542189 h 8649490"/>
              <a:gd name="connsiteX4" fmla="*/ 5027074 w 5842628"/>
              <a:gd name="connsiteY4" fmla="*/ 8571008 h 8649490"/>
              <a:gd name="connsiteX5" fmla="*/ 5053708 w 5842628"/>
              <a:gd name="connsiteY5" fmla="*/ 8648213 h 8649490"/>
              <a:gd name="connsiteX6" fmla="*/ 0 w 5842628"/>
              <a:gd name="connsiteY6" fmla="*/ 7869470 h 8649490"/>
              <a:gd name="connsiteX7" fmla="*/ 725805 w 5842628"/>
              <a:gd name="connsiteY7" fmla="*/ 2929944 h 8649490"/>
              <a:gd name="connsiteX0" fmla="*/ 725805 w 5842628"/>
              <a:gd name="connsiteY0" fmla="*/ 2929944 h 8649490"/>
              <a:gd name="connsiteX1" fmla="*/ 3042359 w 5842628"/>
              <a:gd name="connsiteY1" fmla="*/ 0 h 8649490"/>
              <a:gd name="connsiteX2" fmla="*/ 5842628 w 5842628"/>
              <a:gd name="connsiteY2" fmla="*/ 3664051 h 8649490"/>
              <a:gd name="connsiteX3" fmla="*/ 5044064 w 5842628"/>
              <a:gd name="connsiteY3" fmla="*/ 8542189 h 8649490"/>
              <a:gd name="connsiteX4" fmla="*/ 5027074 w 5842628"/>
              <a:gd name="connsiteY4" fmla="*/ 8571008 h 8649490"/>
              <a:gd name="connsiteX5" fmla="*/ 5053708 w 5842628"/>
              <a:gd name="connsiteY5" fmla="*/ 8648213 h 8649490"/>
              <a:gd name="connsiteX6" fmla="*/ 0 w 5842628"/>
              <a:gd name="connsiteY6" fmla="*/ 7869470 h 8649490"/>
              <a:gd name="connsiteX7" fmla="*/ 725805 w 5842628"/>
              <a:gd name="connsiteY7" fmla="*/ 2929944 h 8649490"/>
              <a:gd name="connsiteX0" fmla="*/ 725805 w 5842628"/>
              <a:gd name="connsiteY0" fmla="*/ 2929944 h 8650965"/>
              <a:gd name="connsiteX1" fmla="*/ 3042359 w 5842628"/>
              <a:gd name="connsiteY1" fmla="*/ 0 h 8650965"/>
              <a:gd name="connsiteX2" fmla="*/ 5842628 w 5842628"/>
              <a:gd name="connsiteY2" fmla="*/ 3664051 h 8650965"/>
              <a:gd name="connsiteX3" fmla="*/ 5076955 w 5842628"/>
              <a:gd name="connsiteY3" fmla="*/ 8641359 h 8650965"/>
              <a:gd name="connsiteX4" fmla="*/ 5027074 w 5842628"/>
              <a:gd name="connsiteY4" fmla="*/ 8571008 h 8650965"/>
              <a:gd name="connsiteX5" fmla="*/ 5053708 w 5842628"/>
              <a:gd name="connsiteY5" fmla="*/ 8648213 h 8650965"/>
              <a:gd name="connsiteX6" fmla="*/ 0 w 5842628"/>
              <a:gd name="connsiteY6" fmla="*/ 7869470 h 8650965"/>
              <a:gd name="connsiteX7" fmla="*/ 725805 w 5842628"/>
              <a:gd name="connsiteY7" fmla="*/ 2929944 h 8650965"/>
              <a:gd name="connsiteX0" fmla="*/ 725805 w 5842628"/>
              <a:gd name="connsiteY0" fmla="*/ 2285767 h 8006788"/>
              <a:gd name="connsiteX1" fmla="*/ 2885468 w 5842628"/>
              <a:gd name="connsiteY1" fmla="*/ 0 h 8006788"/>
              <a:gd name="connsiteX2" fmla="*/ 5842628 w 5842628"/>
              <a:gd name="connsiteY2" fmla="*/ 3019874 h 8006788"/>
              <a:gd name="connsiteX3" fmla="*/ 5076955 w 5842628"/>
              <a:gd name="connsiteY3" fmla="*/ 7997182 h 8006788"/>
              <a:gd name="connsiteX4" fmla="*/ 5027074 w 5842628"/>
              <a:gd name="connsiteY4" fmla="*/ 7926831 h 8006788"/>
              <a:gd name="connsiteX5" fmla="*/ 5053708 w 5842628"/>
              <a:gd name="connsiteY5" fmla="*/ 8004036 h 8006788"/>
              <a:gd name="connsiteX6" fmla="*/ 0 w 5842628"/>
              <a:gd name="connsiteY6" fmla="*/ 7225293 h 8006788"/>
              <a:gd name="connsiteX7" fmla="*/ 725805 w 5842628"/>
              <a:gd name="connsiteY7" fmla="*/ 2285767 h 80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2628" h="8006788">
                <a:moveTo>
                  <a:pt x="725805" y="2285767"/>
                </a:moveTo>
                <a:lnTo>
                  <a:pt x="2885468" y="0"/>
                </a:lnTo>
                <a:lnTo>
                  <a:pt x="5842628" y="3019874"/>
                </a:lnTo>
                <a:lnTo>
                  <a:pt x="5076955" y="7997182"/>
                </a:lnTo>
                <a:cubicBezTo>
                  <a:pt x="5071292" y="8006788"/>
                  <a:pt x="5062807" y="7973154"/>
                  <a:pt x="5027074" y="7926831"/>
                </a:cubicBezTo>
                <a:cubicBezTo>
                  <a:pt x="5027195" y="7925554"/>
                  <a:pt x="5053587" y="8005313"/>
                  <a:pt x="5053708" y="8004036"/>
                </a:cubicBezTo>
                <a:lnTo>
                  <a:pt x="0" y="7225293"/>
                </a:lnTo>
                <a:cubicBezTo>
                  <a:pt x="298279" y="5132188"/>
                  <a:pt x="443994" y="4270045"/>
                  <a:pt x="725805" y="228576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8255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3085" y="1072443"/>
            <a:ext cx="7097183" cy="4447823"/>
          </a:xfrm>
        </p:spPr>
        <p:txBody>
          <a:bodyPr anchor="t">
            <a:normAutofit/>
          </a:bodyPr>
          <a:lstStyle>
            <a:lvl1pPr algn="l">
              <a:defRPr sz="5333" b="1" cap="all" baseline="0"/>
            </a:lvl1pPr>
          </a:lstStyle>
          <a:p>
            <a:r>
              <a:rPr lang="nl-BE"/>
              <a:t>C</a:t>
            </a:r>
            <a:r>
              <a:rPr lang="nl-BE" cap="none"/>
              <a:t>lick here to modify the text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9601" y="6356351"/>
            <a:ext cx="1682044" cy="365125"/>
          </a:xfrm>
        </p:spPr>
        <p:txBody>
          <a:bodyPr/>
          <a:lstStyle/>
          <a:p>
            <a:fld id="{4C118354-951D-4875-BAF1-53869A6CC9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9369769" y="6383663"/>
            <a:ext cx="229164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1" err="1"/>
              <a:t>www.ebf.eu</a:t>
            </a:r>
            <a:endParaRPr lang="en-US" sz="933" b="1"/>
          </a:p>
          <a:p>
            <a:pPr algn="r"/>
            <a:endParaRPr lang="en-US" sz="933" b="1"/>
          </a:p>
        </p:txBody>
      </p:sp>
    </p:spTree>
    <p:extLst>
      <p:ext uri="{BB962C8B-B14F-4D97-AF65-F5344CB8AC3E}">
        <p14:creationId xmlns:p14="http://schemas.microsoft.com/office/powerpoint/2010/main" val="409428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/>
          <p:cNvSpPr/>
          <p:nvPr/>
        </p:nvSpPr>
        <p:spPr>
          <a:xfrm rot="4883680">
            <a:off x="919775" y="-2106120"/>
            <a:ext cx="7790171" cy="10675717"/>
          </a:xfrm>
          <a:custGeom>
            <a:avLst/>
            <a:gdLst>
              <a:gd name="connsiteX0" fmla="*/ 8 w 7128933"/>
              <a:gd name="connsiteY0" fmla="*/ 2377166 h 6223517"/>
              <a:gd name="connsiteX1" fmla="*/ 3564467 w 7128933"/>
              <a:gd name="connsiteY1" fmla="*/ 0 h 6223517"/>
              <a:gd name="connsiteX2" fmla="*/ 7128925 w 7128933"/>
              <a:gd name="connsiteY2" fmla="*/ 2377166 h 6223517"/>
              <a:gd name="connsiteX3" fmla="*/ 5767423 w 7128933"/>
              <a:gd name="connsiteY3" fmla="*/ 6223501 h 6223517"/>
              <a:gd name="connsiteX4" fmla="*/ 1361510 w 7128933"/>
              <a:gd name="connsiteY4" fmla="*/ 6223501 h 6223517"/>
              <a:gd name="connsiteX5" fmla="*/ 8 w 7128933"/>
              <a:gd name="connsiteY5" fmla="*/ 2377166 h 6223517"/>
              <a:gd name="connsiteX0" fmla="*/ 0 w 7128917"/>
              <a:gd name="connsiteY0" fmla="*/ 4724673 h 8571008"/>
              <a:gd name="connsiteX1" fmla="*/ 3782700 w 7128917"/>
              <a:gd name="connsiteY1" fmla="*/ 0 h 8571008"/>
              <a:gd name="connsiteX2" fmla="*/ 7128917 w 7128917"/>
              <a:gd name="connsiteY2" fmla="*/ 4724673 h 8571008"/>
              <a:gd name="connsiteX3" fmla="*/ 5767415 w 7128917"/>
              <a:gd name="connsiteY3" fmla="*/ 8571008 h 8571008"/>
              <a:gd name="connsiteX4" fmla="*/ 1361502 w 7128917"/>
              <a:gd name="connsiteY4" fmla="*/ 8571008 h 8571008"/>
              <a:gd name="connsiteX5" fmla="*/ 0 w 7128917"/>
              <a:gd name="connsiteY5" fmla="*/ 4724673 h 8571008"/>
              <a:gd name="connsiteX0" fmla="*/ 104644 w 5767415"/>
              <a:gd name="connsiteY0" fmla="*/ 2929944 h 8571008"/>
              <a:gd name="connsiteX1" fmla="*/ 2421198 w 5767415"/>
              <a:gd name="connsiteY1" fmla="*/ 0 h 8571008"/>
              <a:gd name="connsiteX2" fmla="*/ 5767415 w 5767415"/>
              <a:gd name="connsiteY2" fmla="*/ 4724673 h 8571008"/>
              <a:gd name="connsiteX3" fmla="*/ 4405913 w 5767415"/>
              <a:gd name="connsiteY3" fmla="*/ 8571008 h 8571008"/>
              <a:gd name="connsiteX4" fmla="*/ 0 w 5767415"/>
              <a:gd name="connsiteY4" fmla="*/ 8571008 h 8571008"/>
              <a:gd name="connsiteX5" fmla="*/ 104644 w 5767415"/>
              <a:gd name="connsiteY5" fmla="*/ 2929944 h 8571008"/>
              <a:gd name="connsiteX0" fmla="*/ 281811 w 5944582"/>
              <a:gd name="connsiteY0" fmla="*/ 2929944 h 8571008"/>
              <a:gd name="connsiteX1" fmla="*/ 2598365 w 5944582"/>
              <a:gd name="connsiteY1" fmla="*/ 0 h 8571008"/>
              <a:gd name="connsiteX2" fmla="*/ 5944582 w 5944582"/>
              <a:gd name="connsiteY2" fmla="*/ 4724673 h 8571008"/>
              <a:gd name="connsiteX3" fmla="*/ 4583080 w 5944582"/>
              <a:gd name="connsiteY3" fmla="*/ 8571008 h 8571008"/>
              <a:gd name="connsiteX4" fmla="*/ 177167 w 5944582"/>
              <a:gd name="connsiteY4" fmla="*/ 8571008 h 8571008"/>
              <a:gd name="connsiteX5" fmla="*/ 281811 w 5944582"/>
              <a:gd name="connsiteY5" fmla="*/ 2929944 h 8571008"/>
              <a:gd name="connsiteX0" fmla="*/ 725805 w 6388576"/>
              <a:gd name="connsiteY0" fmla="*/ 2929944 h 8571008"/>
              <a:gd name="connsiteX1" fmla="*/ 3042359 w 6388576"/>
              <a:gd name="connsiteY1" fmla="*/ 0 h 8571008"/>
              <a:gd name="connsiteX2" fmla="*/ 6388576 w 6388576"/>
              <a:gd name="connsiteY2" fmla="*/ 4724673 h 8571008"/>
              <a:gd name="connsiteX3" fmla="*/ 5027074 w 6388576"/>
              <a:gd name="connsiteY3" fmla="*/ 8571008 h 8571008"/>
              <a:gd name="connsiteX4" fmla="*/ 0 w 6388576"/>
              <a:gd name="connsiteY4" fmla="*/ 7869470 h 8571008"/>
              <a:gd name="connsiteX5" fmla="*/ 725805 w 6388576"/>
              <a:gd name="connsiteY5" fmla="*/ 2929944 h 8571008"/>
              <a:gd name="connsiteX0" fmla="*/ 725805 w 6388576"/>
              <a:gd name="connsiteY0" fmla="*/ 2929944 h 8571008"/>
              <a:gd name="connsiteX1" fmla="*/ 3042359 w 6388576"/>
              <a:gd name="connsiteY1" fmla="*/ 0 h 8571008"/>
              <a:gd name="connsiteX2" fmla="*/ 6388576 w 6388576"/>
              <a:gd name="connsiteY2" fmla="*/ 4724673 h 8571008"/>
              <a:gd name="connsiteX3" fmla="*/ 5027074 w 6388576"/>
              <a:gd name="connsiteY3" fmla="*/ 8571008 h 8571008"/>
              <a:gd name="connsiteX4" fmla="*/ 0 w 6388576"/>
              <a:gd name="connsiteY4" fmla="*/ 7869470 h 8571008"/>
              <a:gd name="connsiteX5" fmla="*/ 725805 w 6388576"/>
              <a:gd name="connsiteY5" fmla="*/ 2929944 h 8571008"/>
              <a:gd name="connsiteX0" fmla="*/ 725805 w 6388576"/>
              <a:gd name="connsiteY0" fmla="*/ 2929944 h 8649490"/>
              <a:gd name="connsiteX1" fmla="*/ 3042359 w 6388576"/>
              <a:gd name="connsiteY1" fmla="*/ 0 h 8649490"/>
              <a:gd name="connsiteX2" fmla="*/ 6388576 w 6388576"/>
              <a:gd name="connsiteY2" fmla="*/ 4724673 h 8649490"/>
              <a:gd name="connsiteX3" fmla="*/ 5027074 w 6388576"/>
              <a:gd name="connsiteY3" fmla="*/ 8571008 h 8649490"/>
              <a:gd name="connsiteX4" fmla="*/ 5053708 w 6388576"/>
              <a:gd name="connsiteY4" fmla="*/ 8648213 h 8649490"/>
              <a:gd name="connsiteX5" fmla="*/ 0 w 6388576"/>
              <a:gd name="connsiteY5" fmla="*/ 7869470 h 8649490"/>
              <a:gd name="connsiteX6" fmla="*/ 725805 w 6388576"/>
              <a:gd name="connsiteY6" fmla="*/ 2929944 h 8649490"/>
              <a:gd name="connsiteX0" fmla="*/ 725805 w 6388576"/>
              <a:gd name="connsiteY0" fmla="*/ 2929944 h 8649490"/>
              <a:gd name="connsiteX1" fmla="*/ 3042359 w 6388576"/>
              <a:gd name="connsiteY1" fmla="*/ 0 h 8649490"/>
              <a:gd name="connsiteX2" fmla="*/ 6388576 w 6388576"/>
              <a:gd name="connsiteY2" fmla="*/ 4724673 h 8649490"/>
              <a:gd name="connsiteX3" fmla="*/ 5044064 w 6388576"/>
              <a:gd name="connsiteY3" fmla="*/ 8542189 h 8649490"/>
              <a:gd name="connsiteX4" fmla="*/ 5027074 w 6388576"/>
              <a:gd name="connsiteY4" fmla="*/ 8571008 h 8649490"/>
              <a:gd name="connsiteX5" fmla="*/ 5053708 w 6388576"/>
              <a:gd name="connsiteY5" fmla="*/ 8648213 h 8649490"/>
              <a:gd name="connsiteX6" fmla="*/ 0 w 6388576"/>
              <a:gd name="connsiteY6" fmla="*/ 7869470 h 8649490"/>
              <a:gd name="connsiteX7" fmla="*/ 725805 w 6388576"/>
              <a:gd name="connsiteY7" fmla="*/ 2929944 h 8649490"/>
              <a:gd name="connsiteX0" fmla="*/ 725805 w 6418914"/>
              <a:gd name="connsiteY0" fmla="*/ 2929944 h 8649490"/>
              <a:gd name="connsiteX1" fmla="*/ 3042359 w 6418914"/>
              <a:gd name="connsiteY1" fmla="*/ 0 h 8649490"/>
              <a:gd name="connsiteX2" fmla="*/ 6418914 w 6418914"/>
              <a:gd name="connsiteY2" fmla="*/ 4778829 h 8649490"/>
              <a:gd name="connsiteX3" fmla="*/ 5044064 w 6418914"/>
              <a:gd name="connsiteY3" fmla="*/ 8542189 h 8649490"/>
              <a:gd name="connsiteX4" fmla="*/ 5027074 w 6418914"/>
              <a:gd name="connsiteY4" fmla="*/ 8571008 h 8649490"/>
              <a:gd name="connsiteX5" fmla="*/ 5053708 w 6418914"/>
              <a:gd name="connsiteY5" fmla="*/ 8648213 h 8649490"/>
              <a:gd name="connsiteX6" fmla="*/ 0 w 6418914"/>
              <a:gd name="connsiteY6" fmla="*/ 7869470 h 8649490"/>
              <a:gd name="connsiteX7" fmla="*/ 725805 w 6418914"/>
              <a:gd name="connsiteY7" fmla="*/ 2929944 h 8649490"/>
              <a:gd name="connsiteX0" fmla="*/ 725805 w 5842628"/>
              <a:gd name="connsiteY0" fmla="*/ 2929944 h 8649490"/>
              <a:gd name="connsiteX1" fmla="*/ 3042359 w 5842628"/>
              <a:gd name="connsiteY1" fmla="*/ 0 h 8649490"/>
              <a:gd name="connsiteX2" fmla="*/ 5842628 w 5842628"/>
              <a:gd name="connsiteY2" fmla="*/ 3664051 h 8649490"/>
              <a:gd name="connsiteX3" fmla="*/ 5044064 w 5842628"/>
              <a:gd name="connsiteY3" fmla="*/ 8542189 h 8649490"/>
              <a:gd name="connsiteX4" fmla="*/ 5027074 w 5842628"/>
              <a:gd name="connsiteY4" fmla="*/ 8571008 h 8649490"/>
              <a:gd name="connsiteX5" fmla="*/ 5053708 w 5842628"/>
              <a:gd name="connsiteY5" fmla="*/ 8648213 h 8649490"/>
              <a:gd name="connsiteX6" fmla="*/ 0 w 5842628"/>
              <a:gd name="connsiteY6" fmla="*/ 7869470 h 8649490"/>
              <a:gd name="connsiteX7" fmla="*/ 725805 w 5842628"/>
              <a:gd name="connsiteY7" fmla="*/ 2929944 h 8649490"/>
              <a:gd name="connsiteX0" fmla="*/ 725805 w 5842628"/>
              <a:gd name="connsiteY0" fmla="*/ 2929944 h 8649490"/>
              <a:gd name="connsiteX1" fmla="*/ 3042359 w 5842628"/>
              <a:gd name="connsiteY1" fmla="*/ 0 h 8649490"/>
              <a:gd name="connsiteX2" fmla="*/ 5842628 w 5842628"/>
              <a:gd name="connsiteY2" fmla="*/ 3664051 h 8649490"/>
              <a:gd name="connsiteX3" fmla="*/ 5044064 w 5842628"/>
              <a:gd name="connsiteY3" fmla="*/ 8542189 h 8649490"/>
              <a:gd name="connsiteX4" fmla="*/ 5027074 w 5842628"/>
              <a:gd name="connsiteY4" fmla="*/ 8571008 h 8649490"/>
              <a:gd name="connsiteX5" fmla="*/ 5053708 w 5842628"/>
              <a:gd name="connsiteY5" fmla="*/ 8648213 h 8649490"/>
              <a:gd name="connsiteX6" fmla="*/ 0 w 5842628"/>
              <a:gd name="connsiteY6" fmla="*/ 7869470 h 8649490"/>
              <a:gd name="connsiteX7" fmla="*/ 725805 w 5842628"/>
              <a:gd name="connsiteY7" fmla="*/ 2929944 h 8649490"/>
              <a:gd name="connsiteX0" fmla="*/ 725805 w 5842628"/>
              <a:gd name="connsiteY0" fmla="*/ 2929944 h 8650965"/>
              <a:gd name="connsiteX1" fmla="*/ 3042359 w 5842628"/>
              <a:gd name="connsiteY1" fmla="*/ 0 h 8650965"/>
              <a:gd name="connsiteX2" fmla="*/ 5842628 w 5842628"/>
              <a:gd name="connsiteY2" fmla="*/ 3664051 h 8650965"/>
              <a:gd name="connsiteX3" fmla="*/ 5076955 w 5842628"/>
              <a:gd name="connsiteY3" fmla="*/ 8641359 h 8650965"/>
              <a:gd name="connsiteX4" fmla="*/ 5027074 w 5842628"/>
              <a:gd name="connsiteY4" fmla="*/ 8571008 h 8650965"/>
              <a:gd name="connsiteX5" fmla="*/ 5053708 w 5842628"/>
              <a:gd name="connsiteY5" fmla="*/ 8648213 h 8650965"/>
              <a:gd name="connsiteX6" fmla="*/ 0 w 5842628"/>
              <a:gd name="connsiteY6" fmla="*/ 7869470 h 8650965"/>
              <a:gd name="connsiteX7" fmla="*/ 725805 w 5842628"/>
              <a:gd name="connsiteY7" fmla="*/ 2929944 h 8650965"/>
              <a:gd name="connsiteX0" fmla="*/ 725805 w 5842628"/>
              <a:gd name="connsiteY0" fmla="*/ 2285767 h 8006788"/>
              <a:gd name="connsiteX1" fmla="*/ 2885468 w 5842628"/>
              <a:gd name="connsiteY1" fmla="*/ 0 h 8006788"/>
              <a:gd name="connsiteX2" fmla="*/ 5842628 w 5842628"/>
              <a:gd name="connsiteY2" fmla="*/ 3019874 h 8006788"/>
              <a:gd name="connsiteX3" fmla="*/ 5076955 w 5842628"/>
              <a:gd name="connsiteY3" fmla="*/ 7997182 h 8006788"/>
              <a:gd name="connsiteX4" fmla="*/ 5027074 w 5842628"/>
              <a:gd name="connsiteY4" fmla="*/ 7926831 h 8006788"/>
              <a:gd name="connsiteX5" fmla="*/ 5053708 w 5842628"/>
              <a:gd name="connsiteY5" fmla="*/ 8004036 h 8006788"/>
              <a:gd name="connsiteX6" fmla="*/ 0 w 5842628"/>
              <a:gd name="connsiteY6" fmla="*/ 7225293 h 8006788"/>
              <a:gd name="connsiteX7" fmla="*/ 725805 w 5842628"/>
              <a:gd name="connsiteY7" fmla="*/ 2285767 h 80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2628" h="8006788">
                <a:moveTo>
                  <a:pt x="725805" y="2285767"/>
                </a:moveTo>
                <a:lnTo>
                  <a:pt x="2885468" y="0"/>
                </a:lnTo>
                <a:lnTo>
                  <a:pt x="5842628" y="3019874"/>
                </a:lnTo>
                <a:lnTo>
                  <a:pt x="5076955" y="7997182"/>
                </a:lnTo>
                <a:cubicBezTo>
                  <a:pt x="5071292" y="8006788"/>
                  <a:pt x="5062807" y="7973154"/>
                  <a:pt x="5027074" y="7926831"/>
                </a:cubicBezTo>
                <a:cubicBezTo>
                  <a:pt x="5027195" y="7925554"/>
                  <a:pt x="5053587" y="8005313"/>
                  <a:pt x="5053708" y="8004036"/>
                </a:cubicBezTo>
                <a:lnTo>
                  <a:pt x="0" y="7225293"/>
                </a:lnTo>
                <a:cubicBezTo>
                  <a:pt x="298279" y="5132188"/>
                  <a:pt x="443994" y="4270045"/>
                  <a:pt x="725805" y="228576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8255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963085" y="2619023"/>
            <a:ext cx="7097183" cy="461665"/>
          </a:xfrm>
        </p:spPr>
        <p:txBody>
          <a:bodyPr anchor="t">
            <a:spAutoFit/>
          </a:bodyPr>
          <a:lstStyle>
            <a:lvl1pPr algn="l">
              <a:defRPr sz="2400" b="0" i="1" cap="all" baseline="0">
                <a:solidFill>
                  <a:schemeClr val="tx2"/>
                </a:solidFill>
              </a:defRPr>
            </a:lvl1pPr>
          </a:lstStyle>
          <a:p>
            <a:r>
              <a:rPr lang="nl-BE"/>
              <a:t>“C</a:t>
            </a:r>
            <a:r>
              <a:rPr lang="nl-BE" cap="none"/>
              <a:t>lick here to modify the text”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9601" y="6356351"/>
            <a:ext cx="1682044" cy="365125"/>
          </a:xfrm>
        </p:spPr>
        <p:txBody>
          <a:bodyPr/>
          <a:lstStyle/>
          <a:p>
            <a:fld id="{4C118354-951D-4875-BAF1-53869A6CC9C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6" y="5503333"/>
            <a:ext cx="5629625" cy="379656"/>
          </a:xfrm>
          <a:prstGeom prst="rect">
            <a:avLst/>
          </a:prstGeom>
        </p:spPr>
        <p:txBody>
          <a:bodyPr vert="horz">
            <a:spAutoFit/>
          </a:bodyPr>
          <a:lstStyle>
            <a:lvl1pPr algn="r">
              <a:buNone/>
              <a:defRPr sz="18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1867"/>
              <a:t>Function</a:t>
            </a:r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6462890" y="4667960"/>
            <a:ext cx="982133" cy="125236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16000" b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5" name="Espace réservé pour une image  24"/>
          <p:cNvSpPr>
            <a:spLocks noGrp="1"/>
          </p:cNvSpPr>
          <p:nvPr>
            <p:ph type="pic" sz="quarter" idx="15" hasCustomPrompt="1"/>
          </p:nvPr>
        </p:nvSpPr>
        <p:spPr>
          <a:xfrm>
            <a:off x="3262489" y="1026584"/>
            <a:ext cx="2370667" cy="159173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9369769" y="6383663"/>
            <a:ext cx="229164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1" err="1"/>
              <a:t>www.ebf.eu</a:t>
            </a:r>
            <a:endParaRPr lang="en-US" sz="933" b="1"/>
          </a:p>
          <a:p>
            <a:pPr algn="r"/>
            <a:endParaRPr lang="en-US" sz="933" b="1"/>
          </a:p>
        </p:txBody>
      </p:sp>
      <p:pic>
        <p:nvPicPr>
          <p:cNvPr id="30" name="Image 29" descr="logo-on-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904" y="1"/>
            <a:ext cx="2641097" cy="1592127"/>
          </a:xfrm>
          <a:prstGeom prst="rect">
            <a:avLst/>
          </a:prstGeom>
        </p:spPr>
      </p:pic>
      <p:sp>
        <p:nvSpPr>
          <p:cNvPr id="31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67378" y="5051928"/>
            <a:ext cx="3725333" cy="420564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algn="r">
              <a:buNone/>
              <a:defRPr sz="2133" b="1" baseline="0">
                <a:solidFill>
                  <a:srgbClr val="EC5C0D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6848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/>
              <a:t>Click here to modify the title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8354-951D-4875-BAF1-53869A6CC9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1964267" y="1896533"/>
            <a:ext cx="6004984" cy="508000"/>
          </a:xfrm>
          <a:prstGeom prst="rect">
            <a:avLst/>
          </a:prstGeom>
        </p:spPr>
        <p:txBody>
          <a:bodyPr vert="horz" anchor="t"/>
          <a:lstStyle>
            <a:lvl1pPr algn="l">
              <a:buNone/>
              <a:defRPr sz="2133" b="1" baseline="0">
                <a:solidFill>
                  <a:srgbClr val="EC5C0D"/>
                </a:solidFill>
              </a:defRPr>
            </a:lvl1pPr>
          </a:lstStyle>
          <a:p>
            <a:pPr lvl="0"/>
            <a:r>
              <a:rPr lang="en-US"/>
              <a:t>Click here to modify text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1964267" y="2404533"/>
            <a:ext cx="6004984" cy="508000"/>
          </a:xfrm>
          <a:prstGeom prst="rect">
            <a:avLst/>
          </a:prstGeom>
        </p:spPr>
        <p:txBody>
          <a:bodyPr vert="horz" anchor="t"/>
          <a:lstStyle>
            <a:lvl1pPr algn="l">
              <a:buNone/>
              <a:defRPr sz="2133" b="0" baseline="0">
                <a:solidFill>
                  <a:srgbClr val="3F4B79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964267" y="3160889"/>
            <a:ext cx="6004984" cy="508000"/>
          </a:xfrm>
          <a:prstGeom prst="rect">
            <a:avLst/>
          </a:prstGeom>
        </p:spPr>
        <p:txBody>
          <a:bodyPr vert="horz" anchor="t"/>
          <a:lstStyle>
            <a:lvl1pPr algn="l">
              <a:buNone/>
              <a:defRPr sz="2133" b="1" baseline="0">
                <a:solidFill>
                  <a:srgbClr val="EC5C0D"/>
                </a:solidFill>
              </a:defRPr>
            </a:lvl1pPr>
          </a:lstStyle>
          <a:p>
            <a:pPr lvl="0"/>
            <a:r>
              <a:rPr lang="en-US"/>
              <a:t>Click here to modify text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1964267" y="3668889"/>
            <a:ext cx="6004984" cy="508000"/>
          </a:xfrm>
          <a:prstGeom prst="rect">
            <a:avLst/>
          </a:prstGeom>
        </p:spPr>
        <p:txBody>
          <a:bodyPr vert="horz" anchor="t"/>
          <a:lstStyle>
            <a:lvl1pPr algn="l">
              <a:buNone/>
              <a:defRPr sz="2133" b="0" baseline="0">
                <a:solidFill>
                  <a:srgbClr val="3F4B79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1964267" y="4470400"/>
            <a:ext cx="6004984" cy="508000"/>
          </a:xfrm>
          <a:prstGeom prst="rect">
            <a:avLst/>
          </a:prstGeom>
        </p:spPr>
        <p:txBody>
          <a:bodyPr vert="horz" anchor="t"/>
          <a:lstStyle>
            <a:lvl1pPr algn="l">
              <a:buNone/>
              <a:defRPr sz="2133" b="1" baseline="0">
                <a:solidFill>
                  <a:srgbClr val="EC5C0D"/>
                </a:solidFill>
              </a:defRPr>
            </a:lvl1pPr>
          </a:lstStyle>
          <a:p>
            <a:pPr lvl="0"/>
            <a:r>
              <a:rPr lang="en-US"/>
              <a:t>Click here to modify text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1964267" y="4978400"/>
            <a:ext cx="6004984" cy="508000"/>
          </a:xfrm>
          <a:prstGeom prst="rect">
            <a:avLst/>
          </a:prstGeom>
        </p:spPr>
        <p:txBody>
          <a:bodyPr vert="horz" anchor="t"/>
          <a:lstStyle>
            <a:lvl1pPr algn="l">
              <a:buNone/>
              <a:defRPr sz="2133" b="0" baseline="0">
                <a:solidFill>
                  <a:srgbClr val="3F4B79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10250312" y="1896534"/>
            <a:ext cx="1851379" cy="3702756"/>
          </a:xfrm>
          <a:custGeom>
            <a:avLst/>
            <a:gdLst>
              <a:gd name="connsiteX0" fmla="*/ 0 w 2777067"/>
              <a:gd name="connsiteY0" fmla="*/ 1388534 h 2777067"/>
              <a:gd name="connsiteX1" fmla="*/ 1388534 w 2777067"/>
              <a:gd name="connsiteY1" fmla="*/ 0 h 2777067"/>
              <a:gd name="connsiteX2" fmla="*/ 2777067 w 2777067"/>
              <a:gd name="connsiteY2" fmla="*/ 1388534 h 2777067"/>
              <a:gd name="connsiteX3" fmla="*/ 1388534 w 2777067"/>
              <a:gd name="connsiteY3" fmla="*/ 2777067 h 2777067"/>
              <a:gd name="connsiteX4" fmla="*/ 0 w 2777067"/>
              <a:gd name="connsiteY4" fmla="*/ 1388534 h 2777067"/>
              <a:gd name="connsiteX0" fmla="*/ 0 w 2031998"/>
              <a:gd name="connsiteY0" fmla="*/ 1388534 h 2777067"/>
              <a:gd name="connsiteX1" fmla="*/ 1388534 w 2031998"/>
              <a:gd name="connsiteY1" fmla="*/ 0 h 2777067"/>
              <a:gd name="connsiteX2" fmla="*/ 2031998 w 2031998"/>
              <a:gd name="connsiteY2" fmla="*/ 1388534 h 2777067"/>
              <a:gd name="connsiteX3" fmla="*/ 1388534 w 2031998"/>
              <a:gd name="connsiteY3" fmla="*/ 2777067 h 2777067"/>
              <a:gd name="connsiteX4" fmla="*/ 0 w 2031998"/>
              <a:gd name="connsiteY4" fmla="*/ 1388534 h 2777067"/>
              <a:gd name="connsiteX0" fmla="*/ 0 w 2031998"/>
              <a:gd name="connsiteY0" fmla="*/ 1388534 h 2777067"/>
              <a:gd name="connsiteX1" fmla="*/ 1388534 w 2031998"/>
              <a:gd name="connsiteY1" fmla="*/ 0 h 2777067"/>
              <a:gd name="connsiteX2" fmla="*/ 2031998 w 2031998"/>
              <a:gd name="connsiteY2" fmla="*/ 1388534 h 2777067"/>
              <a:gd name="connsiteX3" fmla="*/ 1388534 w 2031998"/>
              <a:gd name="connsiteY3" fmla="*/ 2777067 h 2777067"/>
              <a:gd name="connsiteX4" fmla="*/ 0 w 2031998"/>
              <a:gd name="connsiteY4" fmla="*/ 1388534 h 2777067"/>
              <a:gd name="connsiteX0" fmla="*/ 0 w 2031998"/>
              <a:gd name="connsiteY0" fmla="*/ 1388534 h 2777067"/>
              <a:gd name="connsiteX1" fmla="*/ 1388534 w 2031998"/>
              <a:gd name="connsiteY1" fmla="*/ 0 h 2777067"/>
              <a:gd name="connsiteX2" fmla="*/ 2031998 w 2031998"/>
              <a:gd name="connsiteY2" fmla="*/ 1388534 h 2777067"/>
              <a:gd name="connsiteX3" fmla="*/ 1380065 w 2031998"/>
              <a:gd name="connsiteY3" fmla="*/ 1388534 h 2777067"/>
              <a:gd name="connsiteX4" fmla="*/ 1388534 w 2031998"/>
              <a:gd name="connsiteY4" fmla="*/ 2777067 h 2777067"/>
              <a:gd name="connsiteX5" fmla="*/ 0 w 2031998"/>
              <a:gd name="connsiteY5" fmla="*/ 1388534 h 2777067"/>
              <a:gd name="connsiteX0" fmla="*/ 0 w 2031998"/>
              <a:gd name="connsiteY0" fmla="*/ 1388534 h 2777067"/>
              <a:gd name="connsiteX1" fmla="*/ 1388534 w 2031998"/>
              <a:gd name="connsiteY1" fmla="*/ 0 h 2777067"/>
              <a:gd name="connsiteX2" fmla="*/ 2031998 w 2031998"/>
              <a:gd name="connsiteY2" fmla="*/ 1388534 h 2777067"/>
              <a:gd name="connsiteX3" fmla="*/ 1295399 w 2031998"/>
              <a:gd name="connsiteY3" fmla="*/ 1380067 h 2777067"/>
              <a:gd name="connsiteX4" fmla="*/ 1380065 w 2031998"/>
              <a:gd name="connsiteY4" fmla="*/ 1388534 h 2777067"/>
              <a:gd name="connsiteX5" fmla="*/ 1388534 w 2031998"/>
              <a:gd name="connsiteY5" fmla="*/ 2777067 h 2777067"/>
              <a:gd name="connsiteX6" fmla="*/ 0 w 2031998"/>
              <a:gd name="connsiteY6" fmla="*/ 1388534 h 2777067"/>
              <a:gd name="connsiteX0" fmla="*/ 0 w 1388534"/>
              <a:gd name="connsiteY0" fmla="*/ 1388534 h 2777067"/>
              <a:gd name="connsiteX1" fmla="*/ 1388534 w 1388534"/>
              <a:gd name="connsiteY1" fmla="*/ 0 h 2777067"/>
              <a:gd name="connsiteX2" fmla="*/ 1388532 w 1388534"/>
              <a:gd name="connsiteY2" fmla="*/ 1388534 h 2777067"/>
              <a:gd name="connsiteX3" fmla="*/ 1295399 w 1388534"/>
              <a:gd name="connsiteY3" fmla="*/ 1380067 h 2777067"/>
              <a:gd name="connsiteX4" fmla="*/ 1380065 w 1388534"/>
              <a:gd name="connsiteY4" fmla="*/ 1388534 h 2777067"/>
              <a:gd name="connsiteX5" fmla="*/ 1388534 w 1388534"/>
              <a:gd name="connsiteY5" fmla="*/ 2777067 h 2777067"/>
              <a:gd name="connsiteX6" fmla="*/ 0 w 1388534"/>
              <a:gd name="connsiteY6" fmla="*/ 1388534 h 277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8534" h="2777067">
                <a:moveTo>
                  <a:pt x="0" y="1388534"/>
                </a:moveTo>
                <a:lnTo>
                  <a:pt x="1388534" y="0"/>
                </a:lnTo>
                <a:cubicBezTo>
                  <a:pt x="1388533" y="462845"/>
                  <a:pt x="1388533" y="925689"/>
                  <a:pt x="1388532" y="1388534"/>
                </a:cubicBezTo>
                <a:lnTo>
                  <a:pt x="1295399" y="1380067"/>
                </a:lnTo>
                <a:lnTo>
                  <a:pt x="1380065" y="1388534"/>
                </a:lnTo>
                <a:lnTo>
                  <a:pt x="1388534" y="2777067"/>
                </a:lnTo>
                <a:lnTo>
                  <a:pt x="0" y="138853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524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9889067" y="4176184"/>
            <a:ext cx="1693333" cy="632883"/>
          </a:xfrm>
          <a:prstGeom prst="rect">
            <a:avLst/>
          </a:prstGeom>
        </p:spPr>
        <p:txBody>
          <a:bodyPr vert="horz" anchor="t"/>
          <a:lstStyle>
            <a:lvl1pPr algn="r">
              <a:buNone/>
              <a:defRPr sz="1067" b="1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369769" y="6383663"/>
            <a:ext cx="229164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1" err="1"/>
              <a:t>www.ebf.eu</a:t>
            </a:r>
            <a:endParaRPr lang="en-US" sz="933" b="1"/>
          </a:p>
          <a:p>
            <a:pPr algn="r"/>
            <a:endParaRPr lang="en-US" sz="933" b="1"/>
          </a:p>
        </p:txBody>
      </p:sp>
      <p:pic>
        <p:nvPicPr>
          <p:cNvPr id="23" name="Image 22" descr="logo-on-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904" y="1"/>
            <a:ext cx="2641097" cy="1592127"/>
          </a:xfrm>
          <a:prstGeom prst="rect">
            <a:avLst/>
          </a:prstGeom>
        </p:spPr>
      </p:pic>
      <p:sp>
        <p:nvSpPr>
          <p:cNvPr id="24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749624" y="2145563"/>
            <a:ext cx="548296" cy="548296"/>
          </a:xfrm>
          <a:prstGeom prst="rect">
            <a:avLst/>
          </a:prstGeom>
          <a:solidFill>
            <a:schemeClr val="tx1"/>
          </a:solidFill>
          <a:ln w="101600">
            <a:solidFill>
              <a:schemeClr val="tx1"/>
            </a:solidFill>
          </a:ln>
        </p:spPr>
        <p:txBody>
          <a:bodyPr vert="horz" numCol="1" anchor="ctr">
            <a:normAutofit/>
          </a:bodyPr>
          <a:lstStyle>
            <a:lvl1pPr algn="ctr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0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49624" y="3394741"/>
            <a:ext cx="548296" cy="548296"/>
          </a:xfrm>
          <a:prstGeom prst="rect">
            <a:avLst/>
          </a:prstGeom>
          <a:solidFill>
            <a:schemeClr val="tx1"/>
          </a:solidFill>
          <a:ln w="101600">
            <a:solidFill>
              <a:schemeClr val="tx1"/>
            </a:solidFill>
          </a:ln>
        </p:spPr>
        <p:txBody>
          <a:bodyPr vert="horz" numCol="1" anchor="ctr">
            <a:normAutofit/>
          </a:bodyPr>
          <a:lstStyle>
            <a:lvl1pPr algn="ctr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Espace réservé du texte 23"/>
          <p:cNvSpPr>
            <a:spLocks noGrp="1"/>
          </p:cNvSpPr>
          <p:nvPr>
            <p:ph type="body" sz="quarter" idx="24" hasCustomPrompt="1"/>
          </p:nvPr>
        </p:nvSpPr>
        <p:spPr>
          <a:xfrm rot="18900000">
            <a:off x="749624" y="4674279"/>
            <a:ext cx="548296" cy="548296"/>
          </a:xfrm>
          <a:prstGeom prst="rect">
            <a:avLst/>
          </a:prstGeom>
          <a:solidFill>
            <a:schemeClr val="tx1"/>
          </a:solidFill>
          <a:ln w="101600">
            <a:solidFill>
              <a:schemeClr val="tx1"/>
            </a:solidFill>
          </a:ln>
        </p:spPr>
        <p:txBody>
          <a:bodyPr vert="horz" numCol="1" anchor="ctr">
            <a:normAutofit/>
          </a:bodyPr>
          <a:lstStyle>
            <a:lvl1pPr algn="ctr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45185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/>
              <a:t>Click here to modify the title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8354-951D-4875-BAF1-53869A6CC9C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1467557" y="1907823"/>
            <a:ext cx="9369777" cy="508000"/>
          </a:xfrm>
          <a:prstGeom prst="rect">
            <a:avLst/>
          </a:prstGeom>
        </p:spPr>
        <p:txBody>
          <a:bodyPr vert="horz" anchor="t"/>
          <a:lstStyle>
            <a:lvl1pPr algn="l">
              <a:buNone/>
              <a:defRPr sz="2133" b="1" baseline="0">
                <a:solidFill>
                  <a:srgbClr val="EC5C0D"/>
                </a:solidFill>
              </a:defRPr>
            </a:lvl1pPr>
          </a:lstStyle>
          <a:p>
            <a:pPr lvl="0"/>
            <a:r>
              <a:rPr lang="en-US"/>
              <a:t>Click here to modify text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1467557" y="2415822"/>
            <a:ext cx="9369777" cy="1490135"/>
          </a:xfrm>
          <a:prstGeom prst="rect">
            <a:avLst/>
          </a:prstGeom>
        </p:spPr>
        <p:txBody>
          <a:bodyPr vert="horz" anchor="t"/>
          <a:lstStyle>
            <a:lvl1pPr algn="l">
              <a:buClr>
                <a:schemeClr val="tx1"/>
              </a:buClr>
              <a:buFont typeface="Wingdings" charset="2"/>
              <a:buChar char="u"/>
              <a:defRPr sz="2133" b="0" baseline="0">
                <a:solidFill>
                  <a:srgbClr val="3F4B79"/>
                </a:solidFill>
              </a:defRPr>
            </a:lvl1pPr>
          </a:lstStyle>
          <a:p>
            <a:pPr lvl="0"/>
            <a:r>
              <a:rPr lang="en-US"/>
              <a:t>Bullet point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467557" y="4188179"/>
            <a:ext cx="9369777" cy="508000"/>
          </a:xfrm>
          <a:prstGeom prst="rect">
            <a:avLst/>
          </a:prstGeom>
        </p:spPr>
        <p:txBody>
          <a:bodyPr vert="horz" anchor="t"/>
          <a:lstStyle>
            <a:lvl1pPr algn="l">
              <a:buNone/>
              <a:defRPr sz="2133" b="1" baseline="0">
                <a:solidFill>
                  <a:srgbClr val="EC5C0D"/>
                </a:solidFill>
              </a:defRPr>
            </a:lvl1pPr>
          </a:lstStyle>
          <a:p>
            <a:pPr lvl="0"/>
            <a:r>
              <a:rPr lang="en-US"/>
              <a:t>Click here to modify text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1467557" y="4696179"/>
            <a:ext cx="9369777" cy="508000"/>
          </a:xfrm>
          <a:prstGeom prst="rect">
            <a:avLst/>
          </a:prstGeom>
        </p:spPr>
        <p:txBody>
          <a:bodyPr vert="horz" anchor="t"/>
          <a:lstStyle>
            <a:lvl1pPr algn="l">
              <a:buClr>
                <a:schemeClr val="tx1"/>
              </a:buClr>
              <a:buFont typeface="Wingdings" charset="2"/>
              <a:buChar char="u"/>
              <a:defRPr sz="2133" b="0" baseline="0">
                <a:solidFill>
                  <a:srgbClr val="3F4B79"/>
                </a:solidFill>
              </a:defRPr>
            </a:lvl1pPr>
          </a:lstStyle>
          <a:p>
            <a:pPr lvl="0"/>
            <a:r>
              <a:rPr lang="en-US"/>
              <a:t>Bullet point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369769" y="6383663"/>
            <a:ext cx="229164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1" err="1"/>
              <a:t>www.ebf.eu</a:t>
            </a:r>
            <a:endParaRPr lang="en-US" sz="933" b="1"/>
          </a:p>
          <a:p>
            <a:pPr algn="r"/>
            <a:endParaRPr lang="en-US" sz="933" b="1"/>
          </a:p>
        </p:txBody>
      </p:sp>
      <p:pic>
        <p:nvPicPr>
          <p:cNvPr id="14" name="Image 13" descr="logo-on-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904" y="1"/>
            <a:ext cx="2641097" cy="1592127"/>
          </a:xfrm>
          <a:prstGeom prst="rect">
            <a:avLst/>
          </a:prstGeom>
        </p:spPr>
      </p:pic>
      <p:sp>
        <p:nvSpPr>
          <p:cNvPr id="10" name="Espace réservé du texte 23"/>
          <p:cNvSpPr>
            <a:spLocks noGrp="1"/>
          </p:cNvSpPr>
          <p:nvPr>
            <p:ph type="body" sz="quarter" idx="24" hasCustomPrompt="1"/>
          </p:nvPr>
        </p:nvSpPr>
        <p:spPr>
          <a:xfrm rot="18900000">
            <a:off x="732275" y="4716164"/>
            <a:ext cx="464525" cy="464525"/>
          </a:xfrm>
          <a:prstGeom prst="rect">
            <a:avLst/>
          </a:prstGeom>
          <a:solidFill>
            <a:schemeClr val="tx1"/>
          </a:solidFill>
          <a:ln w="101600">
            <a:solidFill>
              <a:schemeClr val="tx1"/>
            </a:solidFill>
          </a:ln>
        </p:spPr>
        <p:txBody>
          <a:bodyPr vert="horz" numCol="1" anchor="ctr">
            <a:normAutofit/>
          </a:bodyPr>
          <a:lstStyle>
            <a:lvl1pPr algn="ctr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Espace réservé du texte 26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6" y="4583293"/>
            <a:ext cx="688617" cy="688617"/>
          </a:xfrm>
          <a:prstGeom prst="rect">
            <a:avLst/>
          </a:prstGeom>
        </p:spPr>
        <p:txBody>
          <a:bodyPr vert="horz" anchor="ctr"/>
          <a:lstStyle>
            <a:lvl1pPr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13" name="Espace réservé du texte 23"/>
          <p:cNvSpPr>
            <a:spLocks noGrp="1"/>
          </p:cNvSpPr>
          <p:nvPr>
            <p:ph type="body" sz="quarter" idx="26" hasCustomPrompt="1"/>
          </p:nvPr>
        </p:nvSpPr>
        <p:spPr>
          <a:xfrm rot="18900000">
            <a:off x="732275" y="2029406"/>
            <a:ext cx="464525" cy="464525"/>
          </a:xfrm>
          <a:prstGeom prst="rect">
            <a:avLst/>
          </a:prstGeom>
          <a:solidFill>
            <a:schemeClr val="tx1"/>
          </a:solidFill>
          <a:ln w="101600">
            <a:solidFill>
              <a:schemeClr val="tx1"/>
            </a:solidFill>
          </a:ln>
        </p:spPr>
        <p:txBody>
          <a:bodyPr vert="horz" numCol="1" anchor="ctr">
            <a:normAutofit/>
          </a:bodyPr>
          <a:lstStyle>
            <a:lvl1pPr algn="ctr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5" name="Espace réservé du texte 26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6" y="1896534"/>
            <a:ext cx="688617" cy="688617"/>
          </a:xfrm>
          <a:prstGeom prst="rect">
            <a:avLst/>
          </a:prstGeom>
        </p:spPr>
        <p:txBody>
          <a:bodyPr vert="horz" anchor="ctr"/>
          <a:lstStyle>
            <a:lvl1pPr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otolia_65803673_Subscription_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18354-951D-4875-BAF1-53869A6CC9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rme libre 6"/>
          <p:cNvSpPr/>
          <p:nvPr/>
        </p:nvSpPr>
        <p:spPr>
          <a:xfrm>
            <a:off x="8976784" y="1174042"/>
            <a:ext cx="2470149" cy="2470149"/>
          </a:xfrm>
          <a:custGeom>
            <a:avLst/>
            <a:gdLst>
              <a:gd name="connsiteX0" fmla="*/ 0 w 2777067"/>
              <a:gd name="connsiteY0" fmla="*/ 1388534 h 2777067"/>
              <a:gd name="connsiteX1" fmla="*/ 1388534 w 2777067"/>
              <a:gd name="connsiteY1" fmla="*/ 0 h 2777067"/>
              <a:gd name="connsiteX2" fmla="*/ 2777067 w 2777067"/>
              <a:gd name="connsiteY2" fmla="*/ 1388534 h 2777067"/>
              <a:gd name="connsiteX3" fmla="*/ 1388534 w 2777067"/>
              <a:gd name="connsiteY3" fmla="*/ 2777067 h 2777067"/>
              <a:gd name="connsiteX4" fmla="*/ 0 w 2777067"/>
              <a:gd name="connsiteY4" fmla="*/ 1388534 h 277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67" h="2777067">
                <a:moveTo>
                  <a:pt x="0" y="1388534"/>
                </a:moveTo>
                <a:lnTo>
                  <a:pt x="1388534" y="0"/>
                </a:lnTo>
                <a:lnTo>
                  <a:pt x="2777067" y="1388534"/>
                </a:lnTo>
                <a:lnTo>
                  <a:pt x="1388534" y="2777067"/>
                </a:lnTo>
                <a:lnTo>
                  <a:pt x="0" y="1388534"/>
                </a:lnTo>
                <a:close/>
              </a:path>
            </a:pathLst>
          </a:custGeom>
          <a:solidFill>
            <a:schemeClr val="bg1"/>
          </a:solidFill>
          <a:ln w="152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2212624"/>
            <a:ext cx="12192000" cy="46453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Image 8" descr="EBF M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637" y="1629728"/>
            <a:ext cx="1735999" cy="134055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846917"/>
            <a:ext cx="10972800" cy="1143000"/>
          </a:xfrm>
        </p:spPr>
        <p:txBody>
          <a:bodyPr/>
          <a:lstStyle/>
          <a:p>
            <a:r>
              <a:rPr lang="nl-BE"/>
              <a:t>Thank you!</a:t>
            </a:r>
            <a:endParaRPr lang="en-US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3989918"/>
            <a:ext cx="6004984" cy="379656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algn="l">
              <a:buNone/>
              <a:defRPr sz="186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Event Name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416036"/>
            <a:ext cx="6004984" cy="379656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algn="l">
              <a:buNone/>
              <a:defRPr sz="1867" b="0" baseline="0">
                <a:solidFill>
                  <a:srgbClr val="3F4B79"/>
                </a:solidFill>
              </a:defRPr>
            </a:lvl1pPr>
          </a:lstStyle>
          <a:p>
            <a:pPr lvl="0"/>
            <a:r>
              <a:rPr lang="en-US"/>
              <a:t>Place and date</a:t>
            </a: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129220"/>
            <a:ext cx="6004984" cy="379656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algn="l">
              <a:buNone/>
              <a:defRPr sz="186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561454"/>
            <a:ext cx="6004984" cy="379656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algn="l">
              <a:buNone/>
              <a:defRPr sz="1867" b="0" baseline="0">
                <a:solidFill>
                  <a:srgbClr val="3F4B79"/>
                </a:solidFill>
              </a:defRPr>
            </a:lvl1pPr>
          </a:lstStyle>
          <a:p>
            <a:pPr lvl="0"/>
            <a:r>
              <a:rPr lang="en-US"/>
              <a:t>Function and social medias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9866489" y="4621221"/>
            <a:ext cx="1715911" cy="297454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algn="r">
              <a:buNone/>
              <a:defRPr sz="1333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For more info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9866490" y="4965073"/>
            <a:ext cx="1715911" cy="297454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algn="r">
              <a:buNone/>
              <a:defRPr sz="1333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www.ebf.eu</a:t>
            </a:r>
            <a:endParaRPr lang="en-US"/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9866489" y="5293367"/>
            <a:ext cx="1715911" cy="297454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algn="r">
              <a:buNone/>
              <a:defRPr sz="1333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@</a:t>
            </a:r>
            <a:r>
              <a:rPr lang="en-US" err="1"/>
              <a:t>EBFeu</a:t>
            </a:r>
            <a:endParaRPr lang="en-US"/>
          </a:p>
        </p:txBody>
      </p:sp>
      <p:pic>
        <p:nvPicPr>
          <p:cNvPr id="19" name="Image 18" descr="soc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265" y="5621662"/>
            <a:ext cx="880135" cy="35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4" b="27836"/>
          <a:stretch/>
        </p:blipFill>
        <p:spPr>
          <a:xfrm>
            <a:off x="497840" y="-467613"/>
            <a:ext cx="11602720" cy="6635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655" y="1136822"/>
            <a:ext cx="3939745" cy="3303049"/>
          </a:xfrm>
        </p:spPr>
        <p:txBody>
          <a:bodyPr anchor="ctr" anchorCtr="0"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www.ebf.eu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65B86B-92D7-4B97-B559-6F1ED987F3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57475"/>
            <a:ext cx="12192000" cy="172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8"/>
          <a:stretch/>
        </p:blipFill>
        <p:spPr>
          <a:xfrm>
            <a:off x="8327073" y="4416885"/>
            <a:ext cx="4848301" cy="5054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756" y="5276615"/>
            <a:ext cx="1983395" cy="15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8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39000" y="6301658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12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DC65B86B-92D7-4B97-B559-6F1ED987F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0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9600" y="63836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fld id="{4C118354-951D-4875-BAF1-53869A6CC9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721600" y="6356351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800"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8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4" r:id="rId3"/>
    <p:sldLayoutId id="2147483666" r:id="rId4"/>
    <p:sldLayoutId id="2147483756" r:id="rId5"/>
    <p:sldLayoutId id="2147483669" r:id="rId6"/>
    <p:sldLayoutId id="2147483673" r:id="rId7"/>
    <p:sldLayoutId id="2147483677" r:id="rId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5329" y="1777475"/>
            <a:ext cx="3939745" cy="330304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New EU Term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Main Themes Impacting the Financing of the Economy</a:t>
            </a:r>
            <a:br>
              <a:rPr lang="en-US" sz="2800" dirty="0"/>
            </a:br>
            <a:br>
              <a:rPr lang="en-US" sz="2800" dirty="0"/>
            </a:br>
            <a:endParaRPr lang="en-US" i="1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219802" y="6138829"/>
            <a:ext cx="8411053" cy="71917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133" b="0" kern="1200" baseline="0">
                <a:solidFill>
                  <a:srgbClr val="3F4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u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u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accent1"/>
                </a:solidFill>
                <a:latin typeface="Verdana"/>
                <a:ea typeface="Verdana"/>
              </a:rPr>
              <a:t>16 October 2024</a:t>
            </a:r>
          </a:p>
          <a:p>
            <a:r>
              <a:rPr lang="en-GB" sz="1800" b="1" dirty="0">
                <a:solidFill>
                  <a:schemeClr val="tx1"/>
                </a:solidFill>
                <a:latin typeface="Verdana"/>
                <a:ea typeface="Verdana"/>
              </a:rPr>
              <a:t>Bur</a:t>
            </a:r>
            <a:r>
              <a:rPr lang="tr-TR" sz="1800" b="1" dirty="0">
                <a:solidFill>
                  <a:schemeClr val="tx1"/>
                </a:solidFill>
                <a:latin typeface="Verdana"/>
                <a:ea typeface="Verdana"/>
              </a:rPr>
              <a:t>çak İNEL</a:t>
            </a:r>
            <a:r>
              <a:rPr lang="en-US" sz="1800" b="1" dirty="0">
                <a:solidFill>
                  <a:schemeClr val="tx1"/>
                </a:solidFill>
                <a:latin typeface="Verdana"/>
                <a:ea typeface="Verdana"/>
              </a:rPr>
              <a:t>, Director, Financing Sustainable Growth</a:t>
            </a:r>
          </a:p>
        </p:txBody>
      </p:sp>
    </p:spTree>
    <p:extLst>
      <p:ext uri="{BB962C8B-B14F-4D97-AF65-F5344CB8AC3E}">
        <p14:creationId xmlns:p14="http://schemas.microsoft.com/office/powerpoint/2010/main" val="365980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51CCD6-D7C0-F465-D6BC-0F3ECDA4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142F-7126-481A-BAC5-E30C0B72BDF2}" type="slidenum">
              <a:rPr lang="en-BE" smtClean="0"/>
              <a:t>2</a:t>
            </a:fld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17F99-CCD9-B494-0446-2559A0BF4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321" y="614424"/>
            <a:ext cx="4744279" cy="5769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E12778-E7CB-57E4-6870-028A5A148DCD}"/>
              </a:ext>
            </a:extLst>
          </p:cNvPr>
          <p:cNvSpPr txBox="1"/>
          <p:nvPr/>
        </p:nvSpPr>
        <p:spPr>
          <a:xfrm>
            <a:off x="7732643" y="1698015"/>
            <a:ext cx="3856383" cy="4527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important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policy decisions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which lie ahead only referred to lightly, but not detailed in the Mission Letters (</a:t>
            </a:r>
            <a:r>
              <a:rPr lang="en-US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size of future joint EU borrowing, components of new resources, degree of convergence of supervisory mechanisms in different sectors).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Overlapping topics dispersed among multiple Commissioners require increased advocacy attention to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counterparts </a:t>
            </a:r>
            <a:r>
              <a:rPr lang="en-US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beyond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traditional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focusing on the financial sector.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0BEAA-AAB6-82BA-30C1-0774BD7026A3}"/>
              </a:ext>
            </a:extLst>
          </p:cNvPr>
          <p:cNvSpPr txBox="1"/>
          <p:nvPr/>
        </p:nvSpPr>
        <p:spPr>
          <a:xfrm>
            <a:off x="609600" y="119033"/>
            <a:ext cx="1011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The new European Commission (confirmation expected in November 2024)</a:t>
            </a:r>
            <a:endParaRPr lang="LID4096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6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08F3A2-3D4F-CE60-9AD4-150D4C97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354-951D-4875-BAF1-53869A6CC9C6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DCF97-5709-7112-5739-43052B570FD5}"/>
              </a:ext>
            </a:extLst>
          </p:cNvPr>
          <p:cNvSpPr txBox="1"/>
          <p:nvPr/>
        </p:nvSpPr>
        <p:spPr>
          <a:xfrm>
            <a:off x="540027" y="2093090"/>
            <a:ext cx="97072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Many of the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overarching policy themes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the Mission Letters are aligned with the Draghi and Letta reports (plus the 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Niinistr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ö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report on defense &amp; Strategic Dialogue on the future of EU agriculture). </a:t>
            </a:r>
            <a:r>
              <a:rPr lang="en-US" sz="2400" b="1" dirty="0">
                <a:latin typeface="Aptos" panose="020B0004020202020204" pitchFamily="34" charset="0"/>
              </a:rPr>
              <a:t> </a:t>
            </a:r>
            <a:endParaRPr lang="LID4096" sz="2400" dirty="0">
              <a:latin typeface="Aptos" panose="020B00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latin typeface="Aptos" panose="020B0004020202020204" pitchFamily="34" charset="0"/>
              </a:rPr>
              <a:t>Competitiveness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ptos" panose="020B0004020202020204" pitchFamily="34" charset="0"/>
              </a:rPr>
              <a:t>Internal: Single Market; efficiency 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ptos" panose="020B0004020202020204" pitchFamily="34" charset="0"/>
              </a:rPr>
              <a:t>External: Trade &amp; fiscal policies to ensure level playing field/autonomy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latin typeface="Aptos" panose="020B0004020202020204" pitchFamily="34" charset="0"/>
              </a:rPr>
              <a:t>Sustainability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latin typeface="Aptos" panose="020B0004020202020204" pitchFamily="34" charset="0"/>
              </a:rPr>
              <a:t>Fairness/Cohesion/Convergence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latin typeface="Aptos" panose="020B0004020202020204" pitchFamily="34" charset="0"/>
              </a:rPr>
              <a:t>Autonomy/resilience/security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18F20-778F-4B6E-9A49-F85062B0E9CC}"/>
              </a:ext>
            </a:extLst>
          </p:cNvPr>
          <p:cNvSpPr txBox="1"/>
          <p:nvPr/>
        </p:nvSpPr>
        <p:spPr>
          <a:xfrm>
            <a:off x="609601" y="676762"/>
            <a:ext cx="10144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ptos" panose="020B0004020202020204" pitchFamily="34" charset="0"/>
              </a:rPr>
              <a:t>Over-arching &amp; Inter-related Themes Impacting the Financing of the Economy</a:t>
            </a:r>
            <a:endParaRPr lang="LID4096" sz="3200" b="1" dirty="0">
              <a:solidFill>
                <a:srgbClr val="FF66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1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DCF0B-9773-AA13-0C3A-F46611271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8E2E0-16E5-B745-8111-1292D8C77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5B86B-92D7-4B97-B559-6F1ED987F3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8ED55-60EA-525E-5C23-7BC18DB3C091}"/>
              </a:ext>
            </a:extLst>
          </p:cNvPr>
          <p:cNvSpPr txBox="1"/>
          <p:nvPr/>
        </p:nvSpPr>
        <p:spPr>
          <a:xfrm>
            <a:off x="224852" y="4463798"/>
            <a:ext cx="11190159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Strong focus on investment increase  (five % of GDP) – decarbonization/competitiveness and security focus (decarbonization should not lead to de-industrialization)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Need to accelerate decarbonization, focus on cleantech, decrease of energy prices – cheap clean energy sources, securing value chains (raw materials), removal of barriers,  investments in grids,  acceleration of permits….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Improve Carbon Border Adjustment Mechanism, increase LPF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Consider defense “ESG compliant”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Need for  simplification of the regulation on sustainable finance and access to finance for SMEs No significant new legislation expected on sustainable finance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FA550-22EE-B415-D00C-4F63BC6EC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512" y="1405414"/>
            <a:ext cx="3602636" cy="3058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8A1603-E058-3918-FA15-C38B5464F2A4}"/>
              </a:ext>
            </a:extLst>
          </p:cNvPr>
          <p:cNvSpPr txBox="1"/>
          <p:nvPr/>
        </p:nvSpPr>
        <p:spPr>
          <a:xfrm>
            <a:off x="288521" y="3029930"/>
            <a:ext cx="97197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</a:rPr>
              <a:t>Reduce capital market fragmentation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</a:rPr>
              <a:t>Increase the financing capacity of the banking sector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</a:rPr>
              <a:t>Overcome fragmentation in the Single Market for goods and services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</a:rPr>
              <a:t>Deploy EU budget more effectively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</a:rPr>
              <a:t>Issuance of a common safe asset to finance joint investment projects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574534-B5F6-6655-552B-54D0F5B51DC4}"/>
              </a:ext>
            </a:extLst>
          </p:cNvPr>
          <p:cNvSpPr txBox="1"/>
          <p:nvPr/>
        </p:nvSpPr>
        <p:spPr>
          <a:xfrm>
            <a:off x="288521" y="1236137"/>
            <a:ext cx="8960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Innovate, decarbonize, increase competitiveness and security, decrease dependency </a:t>
            </a:r>
            <a:endParaRPr lang="en-BE" sz="16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66F59-1D7F-0D7F-6796-DB4B908C6B32}"/>
              </a:ext>
            </a:extLst>
          </p:cNvPr>
          <p:cNvSpPr txBox="1"/>
          <p:nvPr/>
        </p:nvSpPr>
        <p:spPr>
          <a:xfrm>
            <a:off x="288521" y="1940262"/>
            <a:ext cx="79991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The report will  contribute to the Commission’s work on a new plan for Europe’s sustainable prosperity and competitiveness and to the development of the new </a:t>
            </a:r>
            <a:r>
              <a:rPr lang="en-US" sz="1400" b="1" dirty="0">
                <a:latin typeface="Aptos" panose="020B0004020202020204" pitchFamily="34" charset="0"/>
              </a:rPr>
              <a:t>Clean Industrial Deal </a:t>
            </a:r>
            <a:r>
              <a:rPr lang="en-US" sz="1400" dirty="0">
                <a:latin typeface="Aptos" panose="020B0004020202020204" pitchFamily="34" charset="0"/>
              </a:rPr>
              <a:t>for competitive industries and quality jobs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F657AD-FB04-1920-7C28-4E7789E14939}"/>
              </a:ext>
            </a:extLst>
          </p:cNvPr>
          <p:cNvSpPr txBox="1"/>
          <p:nvPr/>
        </p:nvSpPr>
        <p:spPr>
          <a:xfrm>
            <a:off x="224851" y="379765"/>
            <a:ext cx="11831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6600"/>
                </a:solidFill>
                <a:latin typeface="Aptos" panose="020B0004020202020204" pitchFamily="34" charset="0"/>
              </a:rPr>
              <a:t>Draghi Report: “The Future of European Competitiveness”</a:t>
            </a:r>
            <a:endParaRPr lang="en-BE" sz="2800" b="1" dirty="0">
              <a:solidFill>
                <a:srgbClr val="FF6600"/>
              </a:solidFill>
              <a:latin typeface="Aptos" panose="020B0004020202020204" pitchFamily="34" charset="0"/>
            </a:endParaRPr>
          </a:p>
          <a:p>
            <a:endParaRPr lang="LID4096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6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FAB7-7B00-F069-88E4-1A4C43ED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09212"/>
            <a:ext cx="11917017" cy="1308427"/>
          </a:xfrm>
        </p:spPr>
        <p:txBody>
          <a:bodyPr>
            <a:normAutofit fontScale="90000"/>
          </a:bodyPr>
          <a:lstStyle/>
          <a:p>
            <a:r>
              <a:rPr lang="en-US" sz="3600" b="1" kern="100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Potential impact on </a:t>
            </a:r>
            <a:r>
              <a:rPr lang="en-US" sz="3600" b="1" u="sng" kern="100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clients</a:t>
            </a:r>
            <a:r>
              <a:rPr lang="en-US" sz="3600" b="1" kern="100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banks (households &amp; companies) will come from:</a:t>
            </a:r>
            <a:br>
              <a:rPr lang="en-US" sz="3600" kern="100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LID4096" dirty="0">
              <a:solidFill>
                <a:srgbClr val="FF66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0811F6-A1B6-681E-005F-70D72749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142F-7126-481A-BAC5-E30C0B72BDF2}" type="slidenum">
              <a:rPr lang="en-BE" smtClean="0"/>
              <a:t>5</a:t>
            </a:fld>
            <a:endParaRPr lang="en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BCAF7-C38B-B2DB-F08C-2DCA09A962E4}"/>
              </a:ext>
            </a:extLst>
          </p:cNvPr>
          <p:cNvSpPr txBox="1"/>
          <p:nvPr/>
        </p:nvSpPr>
        <p:spPr>
          <a:xfrm>
            <a:off x="168965" y="1228796"/>
            <a:ext cx="11092069" cy="5037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Greater alignment of incentives for economic activity on the ground 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Increased volume of EU public sector funding available for sustainability investments by households and corporates to make them bankable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Boosting innovation funding </a:t>
            </a:r>
            <a:r>
              <a:rPr lang="en-US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through increased access to VC/risk capital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Boosting competitiveness </a:t>
            </a:r>
            <a:r>
              <a:rPr lang="en-US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through the “Competitiveness Coordination Tool” in conjunction with the future European Competitiveness Fund and set-up of new Important Projects of Common European Interest (IPCEIs)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Revised regulatory framework for smaller companies including a new SME passport and a new category of small midcaps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new SME and competitiveness check for all new legislation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Removal of barriers to the Single Market for goods &amp; services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single market for sustainable products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Enhancing the role of the EIF to step up financing for high-potential &amp; fast-growing European companies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Incentivizing public &amp; private investment in defense, notably with the EIB, other financial institutions and private banks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4875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3E51-E97A-4A0B-2AB4-7CCF3396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09" y="10921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3600" b="1" kern="100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Potential </a:t>
            </a:r>
            <a:r>
              <a:rPr lang="en-US" sz="3600" b="1" u="sng" kern="100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</a:t>
            </a:r>
            <a:r>
              <a:rPr lang="en-US" sz="3600" b="1" kern="100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impact on </a:t>
            </a:r>
            <a:r>
              <a:rPr lang="en-US" sz="3600" b="1" u="sng" kern="100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banks or their financial sector counterparts</a:t>
            </a:r>
            <a:r>
              <a:rPr lang="en-US" sz="3600" b="1" kern="100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will come from:</a:t>
            </a:r>
            <a:b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54419-3360-F0BE-DDBE-0D4B1C8E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142F-7126-481A-BAC5-E30C0B72BDF2}" type="slidenum">
              <a:rPr lang="en-BE" smtClean="0"/>
              <a:t>6</a:t>
            </a:fld>
            <a:endParaRPr lang="en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86844-6B5B-6A35-0B8A-68238647FC0D}"/>
              </a:ext>
            </a:extLst>
          </p:cNvPr>
          <p:cNvSpPr txBox="1"/>
          <p:nvPr/>
        </p:nvSpPr>
        <p:spPr>
          <a:xfrm>
            <a:off x="395909" y="1114184"/>
            <a:ext cx="11400181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CMU integration/deepening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“Quick progress on the digital euro project”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Greater degree of corporate consolidation in all sectors, including the financial sector, including through a tax framework for the financial sector to further integrate the sector, facilitate cross-border operations &amp; foster digitalization/innovation and removal of barriers to the consolidation of stock exchanges and post-trading infrastructure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Potential private and occupational pensions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“Simple &amp; low-cost saving and investment products at EU level, along with possible tax incentives”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“Improved supervisory system”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 way forward on EDIS” 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Reform of the securitization framework (plus a pan-European Investment Platform for affordable and sustainable housing)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Digital finance and payments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deployment in the financial sector 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Launch of AMLA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Strategy on financial literacy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5162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8170-F356-5DA1-14C8-5A92832F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6404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Accession Countries</a:t>
            </a:r>
            <a:endParaRPr lang="LID4096" dirty="0">
              <a:solidFill>
                <a:srgbClr val="FF66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6C9C88-C653-ED21-1CA4-6509F974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142F-7126-481A-BAC5-E30C0B72BDF2}" type="slidenum">
              <a:rPr lang="en-BE" smtClean="0"/>
              <a:t>7</a:t>
            </a:fld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F692DE-A5B2-A908-3298-2F5292E0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532" y="1044914"/>
            <a:ext cx="6984743" cy="2107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77220B-2A4B-D4E5-8033-7459661738AA}"/>
              </a:ext>
            </a:extLst>
          </p:cNvPr>
          <p:cNvSpPr txBox="1"/>
          <p:nvPr/>
        </p:nvSpPr>
        <p:spPr>
          <a:xfrm>
            <a:off x="464053" y="1859347"/>
            <a:ext cx="3586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Portfolio:</a:t>
            </a:r>
            <a:r>
              <a:rPr lang="en-U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 Commissioner for Enlargement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8FFF6-817C-7674-D9D8-1B167422687A}"/>
              </a:ext>
            </a:extLst>
          </p:cNvPr>
          <p:cNvSpPr txBox="1"/>
          <p:nvPr/>
        </p:nvSpPr>
        <p:spPr>
          <a:xfrm>
            <a:off x="609600" y="3429000"/>
            <a:ext cx="11814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Merit-based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Structural reforms, political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Gradual integration of candidate countries supported by various instruments and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Rule of law &amp; fundamental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&amp; sustained support of Ukraine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Reversible approach to Turkey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Black Sea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Coordinated support for Southern Caucuses 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06008485"/>
      </p:ext>
    </p:extLst>
  </p:cSld>
  <p:clrMapOvr>
    <a:masterClrMapping/>
  </p:clrMapOvr>
</p:sld>
</file>

<file path=ppt/theme/theme1.xml><?xml version="1.0" encoding="utf-8"?>
<a:theme xmlns:a="http://schemas.openxmlformats.org/drawingml/2006/main" name="EBF test">
  <a:themeElements>
    <a:clrScheme name="EBF-New-Identity">
      <a:dk1>
        <a:srgbClr val="056F95"/>
      </a:dk1>
      <a:lt1>
        <a:sysClr val="window" lastClr="FFFFFF"/>
      </a:lt1>
      <a:dk2>
        <a:srgbClr val="3F4B79"/>
      </a:dk2>
      <a:lt2>
        <a:srgbClr val="706F6F"/>
      </a:lt2>
      <a:accent1>
        <a:srgbClr val="EC5C0D"/>
      </a:accent1>
      <a:accent2>
        <a:srgbClr val="6DBE93"/>
      </a:accent2>
      <a:accent3>
        <a:srgbClr val="0094FF"/>
      </a:accent3>
      <a:accent4>
        <a:srgbClr val="FBBA00"/>
      </a:accent4>
      <a:accent5>
        <a:srgbClr val="046F95"/>
      </a:accent5>
      <a:accent6>
        <a:srgbClr val="FFFFFF"/>
      </a:accent6>
      <a:hlink>
        <a:srgbClr val="E4291D"/>
      </a:hlink>
      <a:folHlink>
        <a:srgbClr val="B2B2B3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F Template.pptx" id="{2B64C721-6440-4433-90BF-1F63F8D14991}" vid="{E13F7219-8927-453C-8664-8B0EA4F7B0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8E5FEB823E794A8BCD8E2BAEEDA3A4" ma:contentTypeVersion="15" ma:contentTypeDescription="Create a new document." ma:contentTypeScope="" ma:versionID="70ed5ea9af4249d41e7fd76caac3354c">
  <xsd:schema xmlns:xsd="http://www.w3.org/2001/XMLSchema" xmlns:xs="http://www.w3.org/2001/XMLSchema" xmlns:p="http://schemas.microsoft.com/office/2006/metadata/properties" xmlns:ns2="ed2cf941-e23f-46c5-a29e-41850f343fb4" xmlns:ns3="cde9fb0c-a5b5-452e-87ef-d7ef9c7b97d5" targetNamespace="http://schemas.microsoft.com/office/2006/metadata/properties" ma:root="true" ma:fieldsID="40424240e8b146279535be7a1ce665a9" ns2:_="" ns3:_="">
    <xsd:import namespace="ed2cf941-e23f-46c5-a29e-41850f343fb4"/>
    <xsd:import namespace="cde9fb0c-a5b5-452e-87ef-d7ef9c7b97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cf941-e23f-46c5-a29e-41850f343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d1dec2d-3ecd-45c7-9a32-b2d25945dc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9fb0c-a5b5-452e-87ef-d7ef9c7b9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6c65969-75e9-471c-bc6e-fa3e608db686}" ma:internalName="TaxCatchAll" ma:showField="CatchAllData" ma:web="cde9fb0c-a5b5-452e-87ef-d7ef9c7b97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2cf941-e23f-46c5-a29e-41850f343fb4">
      <Terms xmlns="http://schemas.microsoft.com/office/infopath/2007/PartnerControls"/>
    </lcf76f155ced4ddcb4097134ff3c332f>
    <TaxCatchAll xmlns="cde9fb0c-a5b5-452e-87ef-d7ef9c7b97d5" xsi:nil="true"/>
  </documentManagement>
</p:properties>
</file>

<file path=customXml/itemProps1.xml><?xml version="1.0" encoding="utf-8"?>
<ds:datastoreItem xmlns:ds="http://schemas.openxmlformats.org/officeDocument/2006/customXml" ds:itemID="{C053F6FA-FF4A-4BC8-9AEC-2A436A284F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876EE3-1DF8-49B4-A726-1588B277E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cf941-e23f-46c5-a29e-41850f343fb4"/>
    <ds:schemaRef ds:uri="cde9fb0c-a5b5-452e-87ef-d7ef9c7b97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391A2B-1361-419A-BDC1-F2D44192F6D2}">
  <ds:schemaRefs>
    <ds:schemaRef ds:uri="http://schemas.microsoft.com/office/2006/documentManagement/types"/>
    <ds:schemaRef ds:uri="http://purl.org/dc/dcmitype/"/>
    <ds:schemaRef ds:uri="ed2cf941-e23f-46c5-a29e-41850f343fb4"/>
    <ds:schemaRef ds:uri="http://www.w3.org/XML/1998/namespace"/>
    <ds:schemaRef ds:uri="cde9fb0c-a5b5-452e-87ef-d7ef9c7b97d5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EBF Template</Template>
  <TotalTime>0</TotalTime>
  <Words>745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Arial</vt:lpstr>
      <vt:lpstr>Arial</vt:lpstr>
      <vt:lpstr>Calibri</vt:lpstr>
      <vt:lpstr>Courier New</vt:lpstr>
      <vt:lpstr>Symbol</vt:lpstr>
      <vt:lpstr>Verdana</vt:lpstr>
      <vt:lpstr>Wingdings</vt:lpstr>
      <vt:lpstr>EBF test</vt:lpstr>
      <vt:lpstr>New EU Term   Main Themes Impacting the Financing of the Economy  </vt:lpstr>
      <vt:lpstr>PowerPoint Presentation</vt:lpstr>
      <vt:lpstr>PowerPoint Presentation</vt:lpstr>
      <vt:lpstr>PowerPoint Presentation</vt:lpstr>
      <vt:lpstr>Potential impact on clients of banks (households &amp; companies) will come from: </vt:lpstr>
      <vt:lpstr>Potential direct impact on banks or their financial sector counterparts will come from: </vt:lpstr>
      <vt:lpstr>Accession Countries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EBF STRATEGY 2018  PROJECTS &amp; DELIVERABLES</dc:title>
  <dc:creator>Astrid Thielens</dc:creator>
  <cp:lastModifiedBy>Burçak Inel</cp:lastModifiedBy>
  <cp:revision>74</cp:revision>
  <cp:lastPrinted>2024-10-14T13:24:11Z</cp:lastPrinted>
  <dcterms:created xsi:type="dcterms:W3CDTF">2016-10-04T15:22:02Z</dcterms:created>
  <dcterms:modified xsi:type="dcterms:W3CDTF">2024-10-14T13:31:16Z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0x010100378E5FEB823E794A8BCD8E2BAEEDA3A4</vt:lpwstr>
  </property>
  <property fmtid="{D5CDD505-2E9C-101B-9397-08002B2CF9AE}" pid="3" name="MediaServiceImageTags">
    <vt:lpwstr/>
  </property>
</Properties>
</file>